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256" r:id="rId5"/>
    <p:sldId id="467" r:id="rId6"/>
    <p:sldId id="472" r:id="rId7"/>
    <p:sldId id="469" r:id="rId8"/>
    <p:sldId id="470" r:id="rId9"/>
    <p:sldId id="460" r:id="rId10"/>
    <p:sldId id="284" r:id="rId11"/>
    <p:sldId id="273" r:id="rId12"/>
    <p:sldId id="278" r:id="rId13"/>
    <p:sldId id="276" r:id="rId14"/>
    <p:sldId id="286" r:id="rId15"/>
    <p:sldId id="275" r:id="rId16"/>
    <p:sldId id="279" r:id="rId17"/>
    <p:sldId id="280" r:id="rId18"/>
    <p:sldId id="281" r:id="rId19"/>
    <p:sldId id="471" r:id="rId2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464F99F-D749-3953-7ABD-D2B11E78410E}" name="Ilse Luijken" initials="IL" userId="S::i.luijken@noordtij.nl::f95489e1-f8d2-48b6-9b8f-df6a726e0b9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A0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C48374-9368-455F-B201-66625F088D6D}" v="117" dt="2025-11-06T14:09:34.1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Stijl, gemiddeld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46F890A9-2807-4EBB-B81D-B2AA78EC7F39}" styleName="Stijl, donker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9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A709A6-2FF8-4C9A-B01B-3D13A594492A}" type="datetimeFigureOut">
              <a:rPr lang="nl-NL" smtClean="0"/>
              <a:t>13-11-2025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4563E0-9DB1-4848-ADC7-BAFC23A975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8104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28389D-5E0F-4D80-BBDF-2A6AFE4471B6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3911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49AA2E-7430-FD28-6473-0FAC686348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B8FFE8D6-52AA-B93C-9540-8B6E96D6C7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A08037DF-E527-4545-D7D8-386D8258F7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AA08AB5-4A0A-7F13-2FBA-ACB1B4417E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28389D-5E0F-4D80-BBDF-2A6AFE4471B6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9844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28389D-5E0F-4D80-BBDF-2A6AFE4471B6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7049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34017E-AC1B-B38E-B143-0B7134C5B7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7726370-0AB7-D926-3FEC-2F8573FC69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AB2A287-5BE3-4970-79FF-8EA66AEDA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6408F-C742-46FD-9957-B3F598182321}" type="datetimeFigureOut">
              <a:rPr lang="nl-NL" smtClean="0"/>
              <a:t>13-11-2025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1E56E72-FE84-1081-4557-32B01C129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221CD58-1F5C-710A-15F0-81FE315B2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F3014-834E-4EA3-88C3-1AB85B4E80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344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408BE2-0E45-9804-5908-6D582010C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941F9CB-1259-4AF5-FC31-6A174642AE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7E111E4-1953-0B6C-9898-84824DBB3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6408F-C742-46FD-9957-B3F598182321}" type="datetimeFigureOut">
              <a:rPr lang="nl-NL" smtClean="0"/>
              <a:t>13-11-2025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C94E9B8-2BE3-9129-A471-E78EF81F5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8E163EA-F70D-7801-3E7E-DE63C913E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F3014-834E-4EA3-88C3-1AB85B4E80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3667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E0EE6C07-DACA-ACB6-140C-BA0AFD084D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68DC081-DCDC-7C88-0AFC-C1EF2F837A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20EFFD4-3D01-938C-E5EF-012898631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6408F-C742-46FD-9957-B3F598182321}" type="datetimeFigureOut">
              <a:rPr lang="nl-NL" smtClean="0"/>
              <a:t>13-11-2025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EEA6569-6AC5-2793-9E32-E89776281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C679A55-719B-A735-8AB9-BB34449E1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F3014-834E-4EA3-88C3-1AB85B4E80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8017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dia Licht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8EC7D9F0-7470-46A6-A850-B09148261324}"/>
              </a:ext>
            </a:extLst>
          </p:cNvPr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6BD13AE-8BE6-40CF-82DA-67CC33ED03B7}"/>
              </a:ext>
            </a:extLst>
          </p:cNvPr>
          <p:cNvSpPr>
            <a:spLocks noGrp="1"/>
          </p:cNvSpPr>
          <p:nvPr>
            <p:ph type="ctrTitle"/>
          </p:nvPr>
        </p:nvSpPr>
        <p:spPr bwMode="white">
          <a:xfrm>
            <a:off x="1008000" y="1370011"/>
            <a:ext cx="6048000" cy="1111250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3500" b="1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8" name="Tijdelijke aanduiding voor datum 7">
            <a:extLst>
              <a:ext uri="{FF2B5EF4-FFF2-40B4-BE49-F238E27FC236}">
                <a16:creationId xmlns:a16="http://schemas.microsoft.com/office/drawing/2014/main" id="{E13ADB2A-6B4D-4BCA-9AF3-526F1A8ECF89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white">
          <a:xfrm>
            <a:off x="1008000" y="2642478"/>
            <a:ext cx="2743200" cy="365125"/>
          </a:xfrm>
        </p:spPr>
        <p:txBody>
          <a:bodyPr/>
          <a:lstStyle>
            <a:lvl1pPr algn="l">
              <a:defRPr sz="2000">
                <a:solidFill>
                  <a:schemeClr val="bg2"/>
                </a:solidFill>
              </a:defRPr>
            </a:lvl1pPr>
          </a:lstStyle>
          <a:p>
            <a:fld id="{CD6118E4-195F-4272-B916-215080CC24D0}" type="datetime4">
              <a:rPr lang="nl-NL" smtClean="0"/>
              <a:pPr/>
              <a:t>13 november 2025</a:t>
            </a:fld>
            <a:endParaRPr lang="nl-NL" dirty="0"/>
          </a:p>
        </p:txBody>
      </p:sp>
      <p:sp>
        <p:nvSpPr>
          <p:cNvPr id="14" name="Tijdelijke aanduiding voor afbeelding 13">
            <a:extLst>
              <a:ext uri="{FF2B5EF4-FFF2-40B4-BE49-F238E27FC236}">
                <a16:creationId xmlns:a16="http://schemas.microsoft.com/office/drawing/2014/main" id="{A4794383-781E-4C85-B736-16267BE4D5F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7200000" y="-11909"/>
            <a:ext cx="4991999" cy="6869909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grpSp>
        <p:nvGrpSpPr>
          <p:cNvPr id="29" name="Groep 28">
            <a:extLst>
              <a:ext uri="{FF2B5EF4-FFF2-40B4-BE49-F238E27FC236}">
                <a16:creationId xmlns:a16="http://schemas.microsoft.com/office/drawing/2014/main" id="{39B304A2-840A-49D6-80D7-BE4489473462}"/>
              </a:ext>
            </a:extLst>
          </p:cNvPr>
          <p:cNvGrpSpPr>
            <a:grpSpLocks noChangeAspect="1"/>
          </p:cNvGrpSpPr>
          <p:nvPr userDrawn="1"/>
        </p:nvGrpSpPr>
        <p:grpSpPr bwMode="white">
          <a:xfrm>
            <a:off x="1008125" y="4950000"/>
            <a:ext cx="1602000" cy="1418164"/>
            <a:chOff x="2222500" y="0"/>
            <a:chExt cx="7747000" cy="6858000"/>
          </a:xfrm>
        </p:grpSpPr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E9CC2A2E-F50D-4651-8838-3383D688F123}"/>
                </a:ext>
              </a:extLst>
            </p:cNvPr>
            <p:cNvSpPr>
              <a:spLocks noEditPoints="1"/>
            </p:cNvSpPr>
            <p:nvPr userDrawn="1"/>
          </p:nvSpPr>
          <p:spPr bwMode="white">
            <a:xfrm>
              <a:off x="2222500" y="6067425"/>
              <a:ext cx="7747000" cy="790575"/>
            </a:xfrm>
            <a:custGeom>
              <a:avLst/>
              <a:gdLst>
                <a:gd name="T0" fmla="*/ 11338 w 11338"/>
                <a:gd name="T1" fmla="*/ 906 h 1160"/>
                <a:gd name="T2" fmla="*/ 10916 w 11338"/>
                <a:gd name="T3" fmla="*/ 262 h 1160"/>
                <a:gd name="T4" fmla="*/ 10956 w 11338"/>
                <a:gd name="T5" fmla="*/ 432 h 1160"/>
                <a:gd name="T6" fmla="*/ 10382 w 11338"/>
                <a:gd name="T7" fmla="*/ 431 h 1160"/>
                <a:gd name="T8" fmla="*/ 10137 w 11338"/>
                <a:gd name="T9" fmla="*/ 647 h 1160"/>
                <a:gd name="T10" fmla="*/ 10058 w 11338"/>
                <a:gd name="T11" fmla="*/ 341 h 1160"/>
                <a:gd name="T12" fmla="*/ 10453 w 11338"/>
                <a:gd name="T13" fmla="*/ 704 h 1160"/>
                <a:gd name="T14" fmla="*/ 9335 w 11338"/>
                <a:gd name="T15" fmla="*/ 1136 h 1160"/>
                <a:gd name="T16" fmla="*/ 9826 w 11338"/>
                <a:gd name="T17" fmla="*/ 261 h 1160"/>
                <a:gd name="T18" fmla="*/ 9163 w 11338"/>
                <a:gd name="T19" fmla="*/ 577 h 1160"/>
                <a:gd name="T20" fmla="*/ 9606 w 11338"/>
                <a:gd name="T21" fmla="*/ 694 h 1160"/>
                <a:gd name="T22" fmla="*/ 9499 w 11338"/>
                <a:gd name="T23" fmla="*/ 404 h 1160"/>
                <a:gd name="T24" fmla="*/ 8746 w 11338"/>
                <a:gd name="T25" fmla="*/ 394 h 1160"/>
                <a:gd name="T26" fmla="*/ 8966 w 11338"/>
                <a:gd name="T27" fmla="*/ 323 h 1160"/>
                <a:gd name="T28" fmla="*/ 8432 w 11338"/>
                <a:gd name="T29" fmla="*/ 906 h 1160"/>
                <a:gd name="T30" fmla="*/ 8247 w 11338"/>
                <a:gd name="T31" fmla="*/ 180 h 1160"/>
                <a:gd name="T32" fmla="*/ 8067 w 11338"/>
                <a:gd name="T33" fmla="*/ 105 h 1160"/>
                <a:gd name="T34" fmla="*/ 8083 w 11338"/>
                <a:gd name="T35" fmla="*/ 906 h 1160"/>
                <a:gd name="T36" fmla="*/ 7740 w 11338"/>
                <a:gd name="T37" fmla="*/ 542 h 1160"/>
                <a:gd name="T38" fmla="*/ 7680 w 11338"/>
                <a:gd name="T39" fmla="*/ 251 h 1160"/>
                <a:gd name="T40" fmla="*/ 7497 w 11338"/>
                <a:gd name="T41" fmla="*/ 906 h 1160"/>
                <a:gd name="T42" fmla="*/ 6600 w 11338"/>
                <a:gd name="T43" fmla="*/ 347 h 1160"/>
                <a:gd name="T44" fmla="*/ 7185 w 11338"/>
                <a:gd name="T45" fmla="*/ 584 h 1160"/>
                <a:gd name="T46" fmla="*/ 7004 w 11338"/>
                <a:gd name="T47" fmla="*/ 584 h 1160"/>
                <a:gd name="T48" fmla="*/ 6729 w 11338"/>
                <a:gd name="T49" fmla="*/ 455 h 1160"/>
                <a:gd name="T50" fmla="*/ 6238 w 11338"/>
                <a:gd name="T51" fmla="*/ 262 h 1160"/>
                <a:gd name="T52" fmla="*/ 6277 w 11338"/>
                <a:gd name="T53" fmla="*/ 477 h 1160"/>
                <a:gd name="T54" fmla="*/ 5393 w 11338"/>
                <a:gd name="T55" fmla="*/ 675 h 1160"/>
                <a:gd name="T56" fmla="*/ 5781 w 11338"/>
                <a:gd name="T57" fmla="*/ 308 h 1160"/>
                <a:gd name="T58" fmla="*/ 5255 w 11338"/>
                <a:gd name="T59" fmla="*/ 793 h 1160"/>
                <a:gd name="T60" fmla="*/ 5722 w 11338"/>
                <a:gd name="T61" fmla="*/ 710 h 1160"/>
                <a:gd name="T62" fmla="*/ 4995 w 11338"/>
                <a:gd name="T63" fmla="*/ 467 h 1160"/>
                <a:gd name="T64" fmla="*/ 4411 w 11338"/>
                <a:gd name="T65" fmla="*/ 906 h 1160"/>
                <a:gd name="T66" fmla="*/ 3988 w 11338"/>
                <a:gd name="T67" fmla="*/ 262 h 1160"/>
                <a:gd name="T68" fmla="*/ 4028 w 11338"/>
                <a:gd name="T69" fmla="*/ 432 h 1160"/>
                <a:gd name="T70" fmla="*/ 3454 w 11338"/>
                <a:gd name="T71" fmla="*/ 431 h 1160"/>
                <a:gd name="T72" fmla="*/ 3210 w 11338"/>
                <a:gd name="T73" fmla="*/ 647 h 1160"/>
                <a:gd name="T74" fmla="*/ 3130 w 11338"/>
                <a:gd name="T75" fmla="*/ 341 h 1160"/>
                <a:gd name="T76" fmla="*/ 3526 w 11338"/>
                <a:gd name="T77" fmla="*/ 704 h 1160"/>
                <a:gd name="T78" fmla="*/ 2677 w 11338"/>
                <a:gd name="T79" fmla="*/ 713 h 1160"/>
                <a:gd name="T80" fmla="*/ 2719 w 11338"/>
                <a:gd name="T81" fmla="*/ 821 h 1160"/>
                <a:gd name="T82" fmla="*/ 2719 w 11338"/>
                <a:gd name="T83" fmla="*/ 334 h 1160"/>
                <a:gd name="T84" fmla="*/ 2529 w 11338"/>
                <a:gd name="T85" fmla="*/ 916 h 1160"/>
                <a:gd name="T86" fmla="*/ 1924 w 11338"/>
                <a:gd name="T87" fmla="*/ 584 h 1160"/>
                <a:gd name="T88" fmla="*/ 1664 w 11338"/>
                <a:gd name="T89" fmla="*/ 455 h 1160"/>
                <a:gd name="T90" fmla="*/ 1921 w 11338"/>
                <a:gd name="T91" fmla="*/ 18 h 1160"/>
                <a:gd name="T92" fmla="*/ 1527 w 11338"/>
                <a:gd name="T93" fmla="*/ 819 h 1160"/>
                <a:gd name="T94" fmla="*/ 1319 w 11338"/>
                <a:gd name="T95" fmla="*/ 105 h 1160"/>
                <a:gd name="T96" fmla="*/ 1139 w 11338"/>
                <a:gd name="T97" fmla="*/ 180 h 1160"/>
                <a:gd name="T98" fmla="*/ 1304 w 11338"/>
                <a:gd name="T99" fmla="*/ 906 h 1160"/>
                <a:gd name="T100" fmla="*/ 685 w 11338"/>
                <a:gd name="T101" fmla="*/ 69 h 1160"/>
                <a:gd name="T102" fmla="*/ 186 w 11338"/>
                <a:gd name="T103" fmla="*/ 906 h 1160"/>
                <a:gd name="T104" fmla="*/ 749 w 11338"/>
                <a:gd name="T105" fmla="*/ 906 h 1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338" h="1160">
                  <a:moveTo>
                    <a:pt x="10956" y="432"/>
                  </a:moveTo>
                  <a:cubicBezTo>
                    <a:pt x="10982" y="406"/>
                    <a:pt x="11014" y="394"/>
                    <a:pt x="11050" y="394"/>
                  </a:cubicBezTo>
                  <a:cubicBezTo>
                    <a:pt x="11122" y="394"/>
                    <a:pt x="11159" y="443"/>
                    <a:pt x="11159" y="542"/>
                  </a:cubicBezTo>
                  <a:cubicBezTo>
                    <a:pt x="11159" y="906"/>
                    <a:pt x="11159" y="906"/>
                    <a:pt x="11159" y="906"/>
                  </a:cubicBezTo>
                  <a:cubicBezTo>
                    <a:pt x="11338" y="906"/>
                    <a:pt x="11338" y="906"/>
                    <a:pt x="11338" y="906"/>
                  </a:cubicBezTo>
                  <a:cubicBezTo>
                    <a:pt x="11338" y="514"/>
                    <a:pt x="11338" y="514"/>
                    <a:pt x="11338" y="514"/>
                  </a:cubicBezTo>
                  <a:cubicBezTo>
                    <a:pt x="11338" y="435"/>
                    <a:pt x="11315" y="371"/>
                    <a:pt x="11269" y="323"/>
                  </a:cubicBezTo>
                  <a:cubicBezTo>
                    <a:pt x="11223" y="275"/>
                    <a:pt x="11167" y="251"/>
                    <a:pt x="11099" y="251"/>
                  </a:cubicBezTo>
                  <a:cubicBezTo>
                    <a:pt x="11031" y="251"/>
                    <a:pt x="10970" y="279"/>
                    <a:pt x="10916" y="334"/>
                  </a:cubicBezTo>
                  <a:cubicBezTo>
                    <a:pt x="10916" y="262"/>
                    <a:pt x="10916" y="262"/>
                    <a:pt x="10916" y="262"/>
                  </a:cubicBezTo>
                  <a:cubicBezTo>
                    <a:pt x="10736" y="262"/>
                    <a:pt x="10736" y="262"/>
                    <a:pt x="10736" y="262"/>
                  </a:cubicBezTo>
                  <a:cubicBezTo>
                    <a:pt x="10736" y="906"/>
                    <a:pt x="10736" y="906"/>
                    <a:pt x="10736" y="906"/>
                  </a:cubicBezTo>
                  <a:cubicBezTo>
                    <a:pt x="10916" y="906"/>
                    <a:pt x="10916" y="906"/>
                    <a:pt x="10916" y="906"/>
                  </a:cubicBezTo>
                  <a:cubicBezTo>
                    <a:pt x="10916" y="547"/>
                    <a:pt x="10916" y="547"/>
                    <a:pt x="10916" y="547"/>
                  </a:cubicBezTo>
                  <a:cubicBezTo>
                    <a:pt x="10916" y="496"/>
                    <a:pt x="10929" y="458"/>
                    <a:pt x="10956" y="432"/>
                  </a:cubicBezTo>
                  <a:moveTo>
                    <a:pt x="10425" y="519"/>
                  </a:moveTo>
                  <a:cubicBezTo>
                    <a:pt x="10142" y="519"/>
                    <a:pt x="10142" y="519"/>
                    <a:pt x="10142" y="519"/>
                  </a:cubicBezTo>
                  <a:cubicBezTo>
                    <a:pt x="10147" y="483"/>
                    <a:pt x="10164" y="453"/>
                    <a:pt x="10194" y="432"/>
                  </a:cubicBezTo>
                  <a:cubicBezTo>
                    <a:pt x="10223" y="410"/>
                    <a:pt x="10256" y="399"/>
                    <a:pt x="10291" y="399"/>
                  </a:cubicBezTo>
                  <a:cubicBezTo>
                    <a:pt x="10327" y="399"/>
                    <a:pt x="10357" y="410"/>
                    <a:pt x="10382" y="431"/>
                  </a:cubicBezTo>
                  <a:cubicBezTo>
                    <a:pt x="10406" y="451"/>
                    <a:pt x="10421" y="481"/>
                    <a:pt x="10425" y="519"/>
                  </a:cubicBezTo>
                  <a:moveTo>
                    <a:pt x="10453" y="704"/>
                  </a:moveTo>
                  <a:cubicBezTo>
                    <a:pt x="10413" y="746"/>
                    <a:pt x="10361" y="767"/>
                    <a:pt x="10298" y="767"/>
                  </a:cubicBezTo>
                  <a:cubicBezTo>
                    <a:pt x="10259" y="767"/>
                    <a:pt x="10224" y="756"/>
                    <a:pt x="10192" y="734"/>
                  </a:cubicBezTo>
                  <a:cubicBezTo>
                    <a:pt x="10161" y="711"/>
                    <a:pt x="10143" y="682"/>
                    <a:pt x="10137" y="647"/>
                  </a:cubicBezTo>
                  <a:cubicBezTo>
                    <a:pt x="10607" y="647"/>
                    <a:pt x="10607" y="647"/>
                    <a:pt x="10607" y="647"/>
                  </a:cubicBezTo>
                  <a:cubicBezTo>
                    <a:pt x="10607" y="552"/>
                    <a:pt x="10607" y="552"/>
                    <a:pt x="10607" y="552"/>
                  </a:cubicBezTo>
                  <a:cubicBezTo>
                    <a:pt x="10607" y="458"/>
                    <a:pt x="10576" y="385"/>
                    <a:pt x="10514" y="331"/>
                  </a:cubicBezTo>
                  <a:cubicBezTo>
                    <a:pt x="10452" y="278"/>
                    <a:pt x="10377" y="251"/>
                    <a:pt x="10288" y="251"/>
                  </a:cubicBezTo>
                  <a:cubicBezTo>
                    <a:pt x="10200" y="251"/>
                    <a:pt x="10123" y="281"/>
                    <a:pt x="10058" y="341"/>
                  </a:cubicBezTo>
                  <a:cubicBezTo>
                    <a:pt x="9993" y="401"/>
                    <a:pt x="9960" y="481"/>
                    <a:pt x="9960" y="583"/>
                  </a:cubicBezTo>
                  <a:cubicBezTo>
                    <a:pt x="9960" y="684"/>
                    <a:pt x="9992" y="765"/>
                    <a:pt x="10056" y="825"/>
                  </a:cubicBezTo>
                  <a:cubicBezTo>
                    <a:pt x="10120" y="885"/>
                    <a:pt x="10201" y="916"/>
                    <a:pt x="10298" y="916"/>
                  </a:cubicBezTo>
                  <a:cubicBezTo>
                    <a:pt x="10396" y="916"/>
                    <a:pt x="10481" y="881"/>
                    <a:pt x="10554" y="813"/>
                  </a:cubicBezTo>
                  <a:lnTo>
                    <a:pt x="10453" y="704"/>
                  </a:lnTo>
                  <a:close/>
                  <a:moveTo>
                    <a:pt x="9616" y="953"/>
                  </a:moveTo>
                  <a:cubicBezTo>
                    <a:pt x="9578" y="985"/>
                    <a:pt x="9526" y="1002"/>
                    <a:pt x="9460" y="1002"/>
                  </a:cubicBezTo>
                  <a:cubicBezTo>
                    <a:pt x="9394" y="1002"/>
                    <a:pt x="9332" y="979"/>
                    <a:pt x="9273" y="935"/>
                  </a:cubicBezTo>
                  <a:cubicBezTo>
                    <a:pt x="9203" y="1070"/>
                    <a:pt x="9203" y="1070"/>
                    <a:pt x="9203" y="1070"/>
                  </a:cubicBezTo>
                  <a:cubicBezTo>
                    <a:pt x="9241" y="1099"/>
                    <a:pt x="9285" y="1121"/>
                    <a:pt x="9335" y="1136"/>
                  </a:cubicBezTo>
                  <a:cubicBezTo>
                    <a:pt x="9384" y="1152"/>
                    <a:pt x="9433" y="1160"/>
                    <a:pt x="9481" y="1160"/>
                  </a:cubicBezTo>
                  <a:cubicBezTo>
                    <a:pt x="9571" y="1160"/>
                    <a:pt x="9650" y="1133"/>
                    <a:pt x="9716" y="1081"/>
                  </a:cubicBezTo>
                  <a:cubicBezTo>
                    <a:pt x="9749" y="1055"/>
                    <a:pt x="9776" y="1020"/>
                    <a:pt x="9796" y="975"/>
                  </a:cubicBezTo>
                  <a:cubicBezTo>
                    <a:pt x="9816" y="931"/>
                    <a:pt x="9826" y="880"/>
                    <a:pt x="9826" y="822"/>
                  </a:cubicBezTo>
                  <a:cubicBezTo>
                    <a:pt x="9826" y="261"/>
                    <a:pt x="9826" y="261"/>
                    <a:pt x="9826" y="261"/>
                  </a:cubicBezTo>
                  <a:cubicBezTo>
                    <a:pt x="9646" y="261"/>
                    <a:pt x="9646" y="261"/>
                    <a:pt x="9646" y="261"/>
                  </a:cubicBezTo>
                  <a:cubicBezTo>
                    <a:pt x="9646" y="346"/>
                    <a:pt x="9646" y="346"/>
                    <a:pt x="9646" y="346"/>
                  </a:cubicBezTo>
                  <a:cubicBezTo>
                    <a:pt x="9596" y="283"/>
                    <a:pt x="9533" y="251"/>
                    <a:pt x="9456" y="251"/>
                  </a:cubicBezTo>
                  <a:cubicBezTo>
                    <a:pt x="9379" y="251"/>
                    <a:pt x="9311" y="282"/>
                    <a:pt x="9252" y="343"/>
                  </a:cubicBezTo>
                  <a:cubicBezTo>
                    <a:pt x="9192" y="404"/>
                    <a:pt x="9163" y="482"/>
                    <a:pt x="9163" y="577"/>
                  </a:cubicBezTo>
                  <a:cubicBezTo>
                    <a:pt x="9163" y="673"/>
                    <a:pt x="9192" y="749"/>
                    <a:pt x="9250" y="806"/>
                  </a:cubicBezTo>
                  <a:cubicBezTo>
                    <a:pt x="9307" y="863"/>
                    <a:pt x="9378" y="892"/>
                    <a:pt x="9463" y="892"/>
                  </a:cubicBezTo>
                  <a:cubicBezTo>
                    <a:pt x="9547" y="892"/>
                    <a:pt x="9617" y="860"/>
                    <a:pt x="9674" y="797"/>
                  </a:cubicBezTo>
                  <a:cubicBezTo>
                    <a:pt x="9674" y="868"/>
                    <a:pt x="9655" y="920"/>
                    <a:pt x="9616" y="953"/>
                  </a:cubicBezTo>
                  <a:moveTo>
                    <a:pt x="9606" y="694"/>
                  </a:moveTo>
                  <a:cubicBezTo>
                    <a:pt x="9577" y="725"/>
                    <a:pt x="9541" y="741"/>
                    <a:pt x="9498" y="741"/>
                  </a:cubicBezTo>
                  <a:cubicBezTo>
                    <a:pt x="9455" y="741"/>
                    <a:pt x="9418" y="725"/>
                    <a:pt x="9388" y="693"/>
                  </a:cubicBezTo>
                  <a:cubicBezTo>
                    <a:pt x="9358" y="662"/>
                    <a:pt x="9343" y="621"/>
                    <a:pt x="9343" y="570"/>
                  </a:cubicBezTo>
                  <a:cubicBezTo>
                    <a:pt x="9343" y="518"/>
                    <a:pt x="9359" y="478"/>
                    <a:pt x="9390" y="449"/>
                  </a:cubicBezTo>
                  <a:cubicBezTo>
                    <a:pt x="9420" y="419"/>
                    <a:pt x="9457" y="404"/>
                    <a:pt x="9499" y="404"/>
                  </a:cubicBezTo>
                  <a:cubicBezTo>
                    <a:pt x="9541" y="404"/>
                    <a:pt x="9577" y="419"/>
                    <a:pt x="9606" y="449"/>
                  </a:cubicBezTo>
                  <a:cubicBezTo>
                    <a:pt x="9634" y="478"/>
                    <a:pt x="9649" y="519"/>
                    <a:pt x="9649" y="570"/>
                  </a:cubicBezTo>
                  <a:cubicBezTo>
                    <a:pt x="9649" y="622"/>
                    <a:pt x="9634" y="663"/>
                    <a:pt x="9606" y="694"/>
                  </a:cubicBezTo>
                  <a:moveTo>
                    <a:pt x="8652" y="432"/>
                  </a:moveTo>
                  <a:cubicBezTo>
                    <a:pt x="8679" y="406"/>
                    <a:pt x="8710" y="394"/>
                    <a:pt x="8746" y="394"/>
                  </a:cubicBezTo>
                  <a:cubicBezTo>
                    <a:pt x="8819" y="394"/>
                    <a:pt x="8855" y="443"/>
                    <a:pt x="8855" y="542"/>
                  </a:cubicBezTo>
                  <a:cubicBezTo>
                    <a:pt x="8855" y="906"/>
                    <a:pt x="8855" y="906"/>
                    <a:pt x="8855" y="906"/>
                  </a:cubicBezTo>
                  <a:cubicBezTo>
                    <a:pt x="9035" y="906"/>
                    <a:pt x="9035" y="906"/>
                    <a:pt x="9035" y="906"/>
                  </a:cubicBezTo>
                  <a:cubicBezTo>
                    <a:pt x="9035" y="514"/>
                    <a:pt x="9035" y="514"/>
                    <a:pt x="9035" y="514"/>
                  </a:cubicBezTo>
                  <a:cubicBezTo>
                    <a:pt x="9035" y="435"/>
                    <a:pt x="9012" y="371"/>
                    <a:pt x="8966" y="323"/>
                  </a:cubicBezTo>
                  <a:cubicBezTo>
                    <a:pt x="8920" y="275"/>
                    <a:pt x="8863" y="251"/>
                    <a:pt x="8795" y="251"/>
                  </a:cubicBezTo>
                  <a:cubicBezTo>
                    <a:pt x="8727" y="251"/>
                    <a:pt x="8666" y="279"/>
                    <a:pt x="8612" y="334"/>
                  </a:cubicBezTo>
                  <a:cubicBezTo>
                    <a:pt x="8612" y="262"/>
                    <a:pt x="8612" y="262"/>
                    <a:pt x="8612" y="262"/>
                  </a:cubicBezTo>
                  <a:cubicBezTo>
                    <a:pt x="8432" y="262"/>
                    <a:pt x="8432" y="262"/>
                    <a:pt x="8432" y="262"/>
                  </a:cubicBezTo>
                  <a:cubicBezTo>
                    <a:pt x="8432" y="906"/>
                    <a:pt x="8432" y="906"/>
                    <a:pt x="8432" y="906"/>
                  </a:cubicBezTo>
                  <a:cubicBezTo>
                    <a:pt x="8612" y="906"/>
                    <a:pt x="8612" y="906"/>
                    <a:pt x="8612" y="906"/>
                  </a:cubicBezTo>
                  <a:cubicBezTo>
                    <a:pt x="8612" y="547"/>
                    <a:pt x="8612" y="547"/>
                    <a:pt x="8612" y="547"/>
                  </a:cubicBezTo>
                  <a:cubicBezTo>
                    <a:pt x="8612" y="496"/>
                    <a:pt x="8625" y="458"/>
                    <a:pt x="8652" y="432"/>
                  </a:cubicBezTo>
                  <a:moveTo>
                    <a:pt x="8173" y="210"/>
                  </a:moveTo>
                  <a:cubicBezTo>
                    <a:pt x="8202" y="210"/>
                    <a:pt x="8227" y="200"/>
                    <a:pt x="8247" y="180"/>
                  </a:cubicBezTo>
                  <a:cubicBezTo>
                    <a:pt x="8268" y="159"/>
                    <a:pt x="8278" y="134"/>
                    <a:pt x="8278" y="105"/>
                  </a:cubicBezTo>
                  <a:cubicBezTo>
                    <a:pt x="8278" y="75"/>
                    <a:pt x="8268" y="50"/>
                    <a:pt x="8247" y="30"/>
                  </a:cubicBezTo>
                  <a:cubicBezTo>
                    <a:pt x="8227" y="10"/>
                    <a:pt x="8202" y="0"/>
                    <a:pt x="8173" y="0"/>
                  </a:cubicBezTo>
                  <a:cubicBezTo>
                    <a:pt x="8143" y="0"/>
                    <a:pt x="8118" y="10"/>
                    <a:pt x="8098" y="30"/>
                  </a:cubicBezTo>
                  <a:cubicBezTo>
                    <a:pt x="8077" y="50"/>
                    <a:pt x="8067" y="75"/>
                    <a:pt x="8067" y="105"/>
                  </a:cubicBezTo>
                  <a:cubicBezTo>
                    <a:pt x="8067" y="134"/>
                    <a:pt x="8077" y="159"/>
                    <a:pt x="8098" y="180"/>
                  </a:cubicBezTo>
                  <a:cubicBezTo>
                    <a:pt x="8118" y="200"/>
                    <a:pt x="8143" y="210"/>
                    <a:pt x="8173" y="210"/>
                  </a:cubicBezTo>
                  <a:moveTo>
                    <a:pt x="8262" y="262"/>
                  </a:moveTo>
                  <a:cubicBezTo>
                    <a:pt x="8083" y="262"/>
                    <a:pt x="8083" y="262"/>
                    <a:pt x="8083" y="262"/>
                  </a:cubicBezTo>
                  <a:cubicBezTo>
                    <a:pt x="8083" y="906"/>
                    <a:pt x="8083" y="906"/>
                    <a:pt x="8083" y="906"/>
                  </a:cubicBezTo>
                  <a:cubicBezTo>
                    <a:pt x="8262" y="906"/>
                    <a:pt x="8262" y="906"/>
                    <a:pt x="8262" y="906"/>
                  </a:cubicBezTo>
                  <a:lnTo>
                    <a:pt x="8262" y="262"/>
                  </a:lnTo>
                  <a:close/>
                  <a:moveTo>
                    <a:pt x="7537" y="432"/>
                  </a:moveTo>
                  <a:cubicBezTo>
                    <a:pt x="7564" y="406"/>
                    <a:pt x="7595" y="394"/>
                    <a:pt x="7631" y="394"/>
                  </a:cubicBezTo>
                  <a:cubicBezTo>
                    <a:pt x="7704" y="394"/>
                    <a:pt x="7740" y="443"/>
                    <a:pt x="7740" y="542"/>
                  </a:cubicBezTo>
                  <a:cubicBezTo>
                    <a:pt x="7740" y="906"/>
                    <a:pt x="7740" y="906"/>
                    <a:pt x="7740" y="906"/>
                  </a:cubicBezTo>
                  <a:cubicBezTo>
                    <a:pt x="7920" y="906"/>
                    <a:pt x="7920" y="906"/>
                    <a:pt x="7920" y="906"/>
                  </a:cubicBezTo>
                  <a:cubicBezTo>
                    <a:pt x="7920" y="514"/>
                    <a:pt x="7920" y="514"/>
                    <a:pt x="7920" y="514"/>
                  </a:cubicBezTo>
                  <a:cubicBezTo>
                    <a:pt x="7920" y="435"/>
                    <a:pt x="7897" y="371"/>
                    <a:pt x="7851" y="323"/>
                  </a:cubicBezTo>
                  <a:cubicBezTo>
                    <a:pt x="7805" y="275"/>
                    <a:pt x="7748" y="251"/>
                    <a:pt x="7680" y="251"/>
                  </a:cubicBezTo>
                  <a:cubicBezTo>
                    <a:pt x="7613" y="251"/>
                    <a:pt x="7551" y="279"/>
                    <a:pt x="7497" y="334"/>
                  </a:cubicBezTo>
                  <a:cubicBezTo>
                    <a:pt x="7497" y="262"/>
                    <a:pt x="7497" y="262"/>
                    <a:pt x="7497" y="262"/>
                  </a:cubicBezTo>
                  <a:cubicBezTo>
                    <a:pt x="7318" y="262"/>
                    <a:pt x="7318" y="262"/>
                    <a:pt x="7318" y="262"/>
                  </a:cubicBezTo>
                  <a:cubicBezTo>
                    <a:pt x="7318" y="906"/>
                    <a:pt x="7318" y="906"/>
                    <a:pt x="7318" y="906"/>
                  </a:cubicBezTo>
                  <a:cubicBezTo>
                    <a:pt x="7497" y="906"/>
                    <a:pt x="7497" y="906"/>
                    <a:pt x="7497" y="906"/>
                  </a:cubicBezTo>
                  <a:cubicBezTo>
                    <a:pt x="7497" y="547"/>
                    <a:pt x="7497" y="547"/>
                    <a:pt x="7497" y="547"/>
                  </a:cubicBezTo>
                  <a:cubicBezTo>
                    <a:pt x="7497" y="496"/>
                    <a:pt x="7511" y="458"/>
                    <a:pt x="7537" y="432"/>
                  </a:cubicBezTo>
                  <a:moveTo>
                    <a:pt x="7088" y="347"/>
                  </a:moveTo>
                  <a:cubicBezTo>
                    <a:pt x="7023" y="283"/>
                    <a:pt x="6942" y="251"/>
                    <a:pt x="6844" y="251"/>
                  </a:cubicBezTo>
                  <a:cubicBezTo>
                    <a:pt x="6746" y="251"/>
                    <a:pt x="6665" y="283"/>
                    <a:pt x="6600" y="347"/>
                  </a:cubicBezTo>
                  <a:cubicBezTo>
                    <a:pt x="6536" y="412"/>
                    <a:pt x="6503" y="490"/>
                    <a:pt x="6503" y="584"/>
                  </a:cubicBezTo>
                  <a:cubicBezTo>
                    <a:pt x="6503" y="677"/>
                    <a:pt x="6536" y="756"/>
                    <a:pt x="6600" y="820"/>
                  </a:cubicBezTo>
                  <a:cubicBezTo>
                    <a:pt x="6665" y="884"/>
                    <a:pt x="6746" y="916"/>
                    <a:pt x="6844" y="916"/>
                  </a:cubicBezTo>
                  <a:cubicBezTo>
                    <a:pt x="6942" y="916"/>
                    <a:pt x="7023" y="884"/>
                    <a:pt x="7088" y="820"/>
                  </a:cubicBezTo>
                  <a:cubicBezTo>
                    <a:pt x="7152" y="756"/>
                    <a:pt x="7185" y="677"/>
                    <a:pt x="7185" y="584"/>
                  </a:cubicBezTo>
                  <a:cubicBezTo>
                    <a:pt x="7185" y="490"/>
                    <a:pt x="7152" y="412"/>
                    <a:pt x="7088" y="347"/>
                  </a:cubicBezTo>
                  <a:moveTo>
                    <a:pt x="6729" y="455"/>
                  </a:moveTo>
                  <a:cubicBezTo>
                    <a:pt x="6759" y="421"/>
                    <a:pt x="6797" y="404"/>
                    <a:pt x="6844" y="404"/>
                  </a:cubicBezTo>
                  <a:cubicBezTo>
                    <a:pt x="6891" y="404"/>
                    <a:pt x="6929" y="421"/>
                    <a:pt x="6959" y="455"/>
                  </a:cubicBezTo>
                  <a:cubicBezTo>
                    <a:pt x="6989" y="488"/>
                    <a:pt x="7004" y="531"/>
                    <a:pt x="7004" y="584"/>
                  </a:cubicBezTo>
                  <a:cubicBezTo>
                    <a:pt x="7004" y="637"/>
                    <a:pt x="6989" y="679"/>
                    <a:pt x="6959" y="713"/>
                  </a:cubicBezTo>
                  <a:cubicBezTo>
                    <a:pt x="6929" y="746"/>
                    <a:pt x="6891" y="762"/>
                    <a:pt x="6844" y="762"/>
                  </a:cubicBezTo>
                  <a:cubicBezTo>
                    <a:pt x="6797" y="762"/>
                    <a:pt x="6759" y="746"/>
                    <a:pt x="6729" y="713"/>
                  </a:cubicBezTo>
                  <a:cubicBezTo>
                    <a:pt x="6699" y="679"/>
                    <a:pt x="6684" y="637"/>
                    <a:pt x="6684" y="584"/>
                  </a:cubicBezTo>
                  <a:cubicBezTo>
                    <a:pt x="6684" y="531"/>
                    <a:pt x="6699" y="488"/>
                    <a:pt x="6729" y="455"/>
                  </a:cubicBezTo>
                  <a:moveTo>
                    <a:pt x="6432" y="420"/>
                  </a:moveTo>
                  <a:cubicBezTo>
                    <a:pt x="6430" y="251"/>
                    <a:pt x="6430" y="251"/>
                    <a:pt x="6430" y="251"/>
                  </a:cubicBezTo>
                  <a:cubicBezTo>
                    <a:pt x="6394" y="252"/>
                    <a:pt x="6359" y="261"/>
                    <a:pt x="6324" y="280"/>
                  </a:cubicBezTo>
                  <a:cubicBezTo>
                    <a:pt x="6290" y="298"/>
                    <a:pt x="6261" y="320"/>
                    <a:pt x="6238" y="347"/>
                  </a:cubicBezTo>
                  <a:cubicBezTo>
                    <a:pt x="6238" y="262"/>
                    <a:pt x="6238" y="262"/>
                    <a:pt x="6238" y="262"/>
                  </a:cubicBezTo>
                  <a:cubicBezTo>
                    <a:pt x="6058" y="262"/>
                    <a:pt x="6058" y="262"/>
                    <a:pt x="6058" y="262"/>
                  </a:cubicBezTo>
                  <a:cubicBezTo>
                    <a:pt x="6058" y="906"/>
                    <a:pt x="6058" y="906"/>
                    <a:pt x="6058" y="906"/>
                  </a:cubicBezTo>
                  <a:cubicBezTo>
                    <a:pt x="6238" y="906"/>
                    <a:pt x="6238" y="906"/>
                    <a:pt x="6238" y="906"/>
                  </a:cubicBezTo>
                  <a:cubicBezTo>
                    <a:pt x="6238" y="627"/>
                    <a:pt x="6238" y="627"/>
                    <a:pt x="6238" y="627"/>
                  </a:cubicBezTo>
                  <a:cubicBezTo>
                    <a:pt x="6238" y="565"/>
                    <a:pt x="6251" y="515"/>
                    <a:pt x="6277" y="477"/>
                  </a:cubicBezTo>
                  <a:cubicBezTo>
                    <a:pt x="6303" y="439"/>
                    <a:pt x="6343" y="420"/>
                    <a:pt x="6397" y="420"/>
                  </a:cubicBezTo>
                  <a:lnTo>
                    <a:pt x="6432" y="420"/>
                  </a:lnTo>
                  <a:close/>
                  <a:moveTo>
                    <a:pt x="5722" y="710"/>
                  </a:moveTo>
                  <a:cubicBezTo>
                    <a:pt x="5678" y="734"/>
                    <a:pt x="5625" y="747"/>
                    <a:pt x="5560" y="747"/>
                  </a:cubicBezTo>
                  <a:cubicBezTo>
                    <a:pt x="5495" y="747"/>
                    <a:pt x="5440" y="723"/>
                    <a:pt x="5393" y="675"/>
                  </a:cubicBezTo>
                  <a:cubicBezTo>
                    <a:pt x="5346" y="628"/>
                    <a:pt x="5323" y="565"/>
                    <a:pt x="5323" y="486"/>
                  </a:cubicBezTo>
                  <a:cubicBezTo>
                    <a:pt x="5323" y="407"/>
                    <a:pt x="5347" y="343"/>
                    <a:pt x="5396" y="295"/>
                  </a:cubicBezTo>
                  <a:cubicBezTo>
                    <a:pt x="5445" y="246"/>
                    <a:pt x="5504" y="222"/>
                    <a:pt x="5576" y="222"/>
                  </a:cubicBezTo>
                  <a:cubicBezTo>
                    <a:pt x="5612" y="222"/>
                    <a:pt x="5646" y="228"/>
                    <a:pt x="5678" y="241"/>
                  </a:cubicBezTo>
                  <a:cubicBezTo>
                    <a:pt x="5709" y="253"/>
                    <a:pt x="5744" y="276"/>
                    <a:pt x="5781" y="308"/>
                  </a:cubicBezTo>
                  <a:cubicBezTo>
                    <a:pt x="5878" y="168"/>
                    <a:pt x="5878" y="168"/>
                    <a:pt x="5878" y="168"/>
                  </a:cubicBezTo>
                  <a:cubicBezTo>
                    <a:pt x="5790" y="89"/>
                    <a:pt x="5685" y="50"/>
                    <a:pt x="5565" y="50"/>
                  </a:cubicBezTo>
                  <a:cubicBezTo>
                    <a:pt x="5445" y="50"/>
                    <a:pt x="5343" y="91"/>
                    <a:pt x="5258" y="174"/>
                  </a:cubicBezTo>
                  <a:cubicBezTo>
                    <a:pt x="5173" y="257"/>
                    <a:pt x="5130" y="361"/>
                    <a:pt x="5130" y="485"/>
                  </a:cubicBezTo>
                  <a:cubicBezTo>
                    <a:pt x="5130" y="609"/>
                    <a:pt x="5172" y="712"/>
                    <a:pt x="5255" y="793"/>
                  </a:cubicBezTo>
                  <a:cubicBezTo>
                    <a:pt x="5339" y="875"/>
                    <a:pt x="5442" y="916"/>
                    <a:pt x="5565" y="916"/>
                  </a:cubicBezTo>
                  <a:cubicBezTo>
                    <a:pt x="5712" y="916"/>
                    <a:pt x="5827" y="869"/>
                    <a:pt x="5910" y="777"/>
                  </a:cubicBezTo>
                  <a:cubicBezTo>
                    <a:pt x="5910" y="480"/>
                    <a:pt x="5910" y="480"/>
                    <a:pt x="5910" y="480"/>
                  </a:cubicBezTo>
                  <a:cubicBezTo>
                    <a:pt x="5722" y="480"/>
                    <a:pt x="5722" y="480"/>
                    <a:pt x="5722" y="480"/>
                  </a:cubicBezTo>
                  <a:lnTo>
                    <a:pt x="5722" y="710"/>
                  </a:lnTo>
                  <a:close/>
                  <a:moveTo>
                    <a:pt x="4995" y="467"/>
                  </a:moveTo>
                  <a:cubicBezTo>
                    <a:pt x="4569" y="467"/>
                    <a:pt x="4569" y="467"/>
                    <a:pt x="4569" y="467"/>
                  </a:cubicBezTo>
                  <a:cubicBezTo>
                    <a:pt x="4569" y="626"/>
                    <a:pt x="4569" y="626"/>
                    <a:pt x="4569" y="626"/>
                  </a:cubicBezTo>
                  <a:cubicBezTo>
                    <a:pt x="4995" y="626"/>
                    <a:pt x="4995" y="626"/>
                    <a:pt x="4995" y="626"/>
                  </a:cubicBezTo>
                  <a:lnTo>
                    <a:pt x="4995" y="467"/>
                  </a:lnTo>
                  <a:close/>
                  <a:moveTo>
                    <a:pt x="4028" y="432"/>
                  </a:moveTo>
                  <a:cubicBezTo>
                    <a:pt x="4055" y="406"/>
                    <a:pt x="4086" y="394"/>
                    <a:pt x="4122" y="394"/>
                  </a:cubicBezTo>
                  <a:cubicBezTo>
                    <a:pt x="4195" y="394"/>
                    <a:pt x="4231" y="443"/>
                    <a:pt x="4231" y="542"/>
                  </a:cubicBezTo>
                  <a:cubicBezTo>
                    <a:pt x="4231" y="906"/>
                    <a:pt x="4231" y="906"/>
                    <a:pt x="4231" y="906"/>
                  </a:cubicBezTo>
                  <a:cubicBezTo>
                    <a:pt x="4411" y="906"/>
                    <a:pt x="4411" y="906"/>
                    <a:pt x="4411" y="906"/>
                  </a:cubicBezTo>
                  <a:cubicBezTo>
                    <a:pt x="4411" y="514"/>
                    <a:pt x="4411" y="514"/>
                    <a:pt x="4411" y="514"/>
                  </a:cubicBezTo>
                  <a:cubicBezTo>
                    <a:pt x="4411" y="435"/>
                    <a:pt x="4388" y="371"/>
                    <a:pt x="4342" y="323"/>
                  </a:cubicBezTo>
                  <a:cubicBezTo>
                    <a:pt x="4296" y="275"/>
                    <a:pt x="4239" y="251"/>
                    <a:pt x="4171" y="251"/>
                  </a:cubicBezTo>
                  <a:cubicBezTo>
                    <a:pt x="4103" y="251"/>
                    <a:pt x="4042" y="279"/>
                    <a:pt x="3988" y="334"/>
                  </a:cubicBezTo>
                  <a:cubicBezTo>
                    <a:pt x="3988" y="262"/>
                    <a:pt x="3988" y="262"/>
                    <a:pt x="3988" y="262"/>
                  </a:cubicBezTo>
                  <a:cubicBezTo>
                    <a:pt x="3808" y="262"/>
                    <a:pt x="3808" y="262"/>
                    <a:pt x="3808" y="262"/>
                  </a:cubicBezTo>
                  <a:cubicBezTo>
                    <a:pt x="3808" y="906"/>
                    <a:pt x="3808" y="906"/>
                    <a:pt x="3808" y="906"/>
                  </a:cubicBezTo>
                  <a:cubicBezTo>
                    <a:pt x="3988" y="906"/>
                    <a:pt x="3988" y="906"/>
                    <a:pt x="3988" y="906"/>
                  </a:cubicBezTo>
                  <a:cubicBezTo>
                    <a:pt x="3988" y="547"/>
                    <a:pt x="3988" y="547"/>
                    <a:pt x="3988" y="547"/>
                  </a:cubicBezTo>
                  <a:cubicBezTo>
                    <a:pt x="3988" y="496"/>
                    <a:pt x="4001" y="458"/>
                    <a:pt x="4028" y="432"/>
                  </a:cubicBezTo>
                  <a:moveTo>
                    <a:pt x="3497" y="519"/>
                  </a:moveTo>
                  <a:cubicBezTo>
                    <a:pt x="3214" y="519"/>
                    <a:pt x="3214" y="519"/>
                    <a:pt x="3214" y="519"/>
                  </a:cubicBezTo>
                  <a:cubicBezTo>
                    <a:pt x="3219" y="483"/>
                    <a:pt x="3236" y="453"/>
                    <a:pt x="3266" y="432"/>
                  </a:cubicBezTo>
                  <a:cubicBezTo>
                    <a:pt x="3295" y="410"/>
                    <a:pt x="3328" y="399"/>
                    <a:pt x="3363" y="399"/>
                  </a:cubicBezTo>
                  <a:cubicBezTo>
                    <a:pt x="3399" y="399"/>
                    <a:pt x="3429" y="410"/>
                    <a:pt x="3454" y="431"/>
                  </a:cubicBezTo>
                  <a:cubicBezTo>
                    <a:pt x="3479" y="451"/>
                    <a:pt x="3493" y="481"/>
                    <a:pt x="3497" y="519"/>
                  </a:cubicBezTo>
                  <a:moveTo>
                    <a:pt x="3526" y="704"/>
                  </a:moveTo>
                  <a:cubicBezTo>
                    <a:pt x="3485" y="746"/>
                    <a:pt x="3433" y="767"/>
                    <a:pt x="3370" y="767"/>
                  </a:cubicBezTo>
                  <a:cubicBezTo>
                    <a:pt x="3331" y="767"/>
                    <a:pt x="3296" y="756"/>
                    <a:pt x="3265" y="734"/>
                  </a:cubicBezTo>
                  <a:cubicBezTo>
                    <a:pt x="3234" y="711"/>
                    <a:pt x="3215" y="682"/>
                    <a:pt x="3210" y="647"/>
                  </a:cubicBezTo>
                  <a:cubicBezTo>
                    <a:pt x="3679" y="647"/>
                    <a:pt x="3679" y="647"/>
                    <a:pt x="3679" y="647"/>
                  </a:cubicBezTo>
                  <a:cubicBezTo>
                    <a:pt x="3679" y="552"/>
                    <a:pt x="3679" y="552"/>
                    <a:pt x="3679" y="552"/>
                  </a:cubicBezTo>
                  <a:cubicBezTo>
                    <a:pt x="3679" y="458"/>
                    <a:pt x="3648" y="385"/>
                    <a:pt x="3586" y="331"/>
                  </a:cubicBezTo>
                  <a:cubicBezTo>
                    <a:pt x="3524" y="278"/>
                    <a:pt x="3449" y="251"/>
                    <a:pt x="3360" y="251"/>
                  </a:cubicBezTo>
                  <a:cubicBezTo>
                    <a:pt x="3272" y="251"/>
                    <a:pt x="3195" y="281"/>
                    <a:pt x="3130" y="341"/>
                  </a:cubicBezTo>
                  <a:cubicBezTo>
                    <a:pt x="3065" y="401"/>
                    <a:pt x="3032" y="481"/>
                    <a:pt x="3032" y="583"/>
                  </a:cubicBezTo>
                  <a:cubicBezTo>
                    <a:pt x="3032" y="684"/>
                    <a:pt x="3064" y="765"/>
                    <a:pt x="3128" y="825"/>
                  </a:cubicBezTo>
                  <a:cubicBezTo>
                    <a:pt x="3192" y="885"/>
                    <a:pt x="3273" y="916"/>
                    <a:pt x="3371" y="916"/>
                  </a:cubicBezTo>
                  <a:cubicBezTo>
                    <a:pt x="3468" y="916"/>
                    <a:pt x="3554" y="881"/>
                    <a:pt x="3626" y="813"/>
                  </a:cubicBezTo>
                  <a:lnTo>
                    <a:pt x="3526" y="704"/>
                  </a:lnTo>
                  <a:close/>
                  <a:moveTo>
                    <a:pt x="2461" y="455"/>
                  </a:moveTo>
                  <a:cubicBezTo>
                    <a:pt x="2492" y="419"/>
                    <a:pt x="2528" y="402"/>
                    <a:pt x="2570" y="402"/>
                  </a:cubicBezTo>
                  <a:cubicBezTo>
                    <a:pt x="2613" y="402"/>
                    <a:pt x="2648" y="419"/>
                    <a:pt x="2677" y="454"/>
                  </a:cubicBezTo>
                  <a:cubicBezTo>
                    <a:pt x="2707" y="489"/>
                    <a:pt x="2721" y="532"/>
                    <a:pt x="2721" y="584"/>
                  </a:cubicBezTo>
                  <a:cubicBezTo>
                    <a:pt x="2721" y="637"/>
                    <a:pt x="2707" y="679"/>
                    <a:pt x="2677" y="713"/>
                  </a:cubicBezTo>
                  <a:cubicBezTo>
                    <a:pt x="2648" y="746"/>
                    <a:pt x="2613" y="762"/>
                    <a:pt x="2571" y="762"/>
                  </a:cubicBezTo>
                  <a:cubicBezTo>
                    <a:pt x="2530" y="762"/>
                    <a:pt x="2494" y="746"/>
                    <a:pt x="2463" y="713"/>
                  </a:cubicBezTo>
                  <a:cubicBezTo>
                    <a:pt x="2431" y="679"/>
                    <a:pt x="2416" y="637"/>
                    <a:pt x="2416" y="585"/>
                  </a:cubicBezTo>
                  <a:cubicBezTo>
                    <a:pt x="2416" y="533"/>
                    <a:pt x="2431" y="490"/>
                    <a:pt x="2461" y="455"/>
                  </a:cubicBezTo>
                  <a:moveTo>
                    <a:pt x="2719" y="821"/>
                  </a:moveTo>
                  <a:cubicBezTo>
                    <a:pt x="2719" y="906"/>
                    <a:pt x="2719" y="906"/>
                    <a:pt x="2719" y="906"/>
                  </a:cubicBezTo>
                  <a:cubicBezTo>
                    <a:pt x="2898" y="906"/>
                    <a:pt x="2898" y="906"/>
                    <a:pt x="2898" y="906"/>
                  </a:cubicBezTo>
                  <a:cubicBezTo>
                    <a:pt x="2898" y="18"/>
                    <a:pt x="2898" y="18"/>
                    <a:pt x="2898" y="18"/>
                  </a:cubicBezTo>
                  <a:cubicBezTo>
                    <a:pt x="2719" y="18"/>
                    <a:pt x="2719" y="18"/>
                    <a:pt x="2719" y="18"/>
                  </a:cubicBezTo>
                  <a:cubicBezTo>
                    <a:pt x="2719" y="334"/>
                    <a:pt x="2719" y="334"/>
                    <a:pt x="2719" y="334"/>
                  </a:cubicBezTo>
                  <a:cubicBezTo>
                    <a:pt x="2669" y="279"/>
                    <a:pt x="2605" y="251"/>
                    <a:pt x="2527" y="251"/>
                  </a:cubicBezTo>
                  <a:cubicBezTo>
                    <a:pt x="2449" y="251"/>
                    <a:pt x="2381" y="282"/>
                    <a:pt x="2322" y="343"/>
                  </a:cubicBezTo>
                  <a:cubicBezTo>
                    <a:pt x="2264" y="404"/>
                    <a:pt x="2235" y="482"/>
                    <a:pt x="2235" y="578"/>
                  </a:cubicBezTo>
                  <a:cubicBezTo>
                    <a:pt x="2235" y="674"/>
                    <a:pt x="2265" y="754"/>
                    <a:pt x="2325" y="819"/>
                  </a:cubicBezTo>
                  <a:cubicBezTo>
                    <a:pt x="2385" y="883"/>
                    <a:pt x="2453" y="916"/>
                    <a:pt x="2529" y="916"/>
                  </a:cubicBezTo>
                  <a:cubicBezTo>
                    <a:pt x="2605" y="916"/>
                    <a:pt x="2668" y="884"/>
                    <a:pt x="2719" y="821"/>
                  </a:cubicBezTo>
                  <a:moveTo>
                    <a:pt x="1664" y="455"/>
                  </a:moveTo>
                  <a:cubicBezTo>
                    <a:pt x="1694" y="419"/>
                    <a:pt x="1731" y="402"/>
                    <a:pt x="1773" y="402"/>
                  </a:cubicBezTo>
                  <a:cubicBezTo>
                    <a:pt x="1815" y="402"/>
                    <a:pt x="1851" y="419"/>
                    <a:pt x="1880" y="454"/>
                  </a:cubicBezTo>
                  <a:cubicBezTo>
                    <a:pt x="1909" y="489"/>
                    <a:pt x="1924" y="532"/>
                    <a:pt x="1924" y="584"/>
                  </a:cubicBezTo>
                  <a:cubicBezTo>
                    <a:pt x="1924" y="637"/>
                    <a:pt x="1909" y="679"/>
                    <a:pt x="1880" y="713"/>
                  </a:cubicBezTo>
                  <a:cubicBezTo>
                    <a:pt x="1851" y="746"/>
                    <a:pt x="1816" y="762"/>
                    <a:pt x="1774" y="762"/>
                  </a:cubicBezTo>
                  <a:cubicBezTo>
                    <a:pt x="1733" y="762"/>
                    <a:pt x="1696" y="746"/>
                    <a:pt x="1665" y="713"/>
                  </a:cubicBezTo>
                  <a:cubicBezTo>
                    <a:pt x="1634" y="679"/>
                    <a:pt x="1618" y="637"/>
                    <a:pt x="1618" y="585"/>
                  </a:cubicBezTo>
                  <a:cubicBezTo>
                    <a:pt x="1618" y="533"/>
                    <a:pt x="1634" y="490"/>
                    <a:pt x="1664" y="455"/>
                  </a:cubicBezTo>
                  <a:moveTo>
                    <a:pt x="1921" y="821"/>
                  </a:moveTo>
                  <a:cubicBezTo>
                    <a:pt x="1921" y="906"/>
                    <a:pt x="1921" y="906"/>
                    <a:pt x="1921" y="906"/>
                  </a:cubicBezTo>
                  <a:cubicBezTo>
                    <a:pt x="2101" y="906"/>
                    <a:pt x="2101" y="906"/>
                    <a:pt x="2101" y="906"/>
                  </a:cubicBezTo>
                  <a:cubicBezTo>
                    <a:pt x="2101" y="18"/>
                    <a:pt x="2101" y="18"/>
                    <a:pt x="2101" y="18"/>
                  </a:cubicBezTo>
                  <a:cubicBezTo>
                    <a:pt x="1921" y="18"/>
                    <a:pt x="1921" y="18"/>
                    <a:pt x="1921" y="18"/>
                  </a:cubicBezTo>
                  <a:cubicBezTo>
                    <a:pt x="1921" y="334"/>
                    <a:pt x="1921" y="334"/>
                    <a:pt x="1921" y="334"/>
                  </a:cubicBezTo>
                  <a:cubicBezTo>
                    <a:pt x="1872" y="279"/>
                    <a:pt x="1808" y="251"/>
                    <a:pt x="1730" y="251"/>
                  </a:cubicBezTo>
                  <a:cubicBezTo>
                    <a:pt x="1652" y="251"/>
                    <a:pt x="1583" y="282"/>
                    <a:pt x="1525" y="343"/>
                  </a:cubicBezTo>
                  <a:cubicBezTo>
                    <a:pt x="1467" y="404"/>
                    <a:pt x="1438" y="482"/>
                    <a:pt x="1438" y="578"/>
                  </a:cubicBezTo>
                  <a:cubicBezTo>
                    <a:pt x="1438" y="674"/>
                    <a:pt x="1468" y="754"/>
                    <a:pt x="1527" y="819"/>
                  </a:cubicBezTo>
                  <a:cubicBezTo>
                    <a:pt x="1587" y="883"/>
                    <a:pt x="1655" y="916"/>
                    <a:pt x="1732" y="916"/>
                  </a:cubicBezTo>
                  <a:cubicBezTo>
                    <a:pt x="1808" y="916"/>
                    <a:pt x="1871" y="884"/>
                    <a:pt x="1921" y="821"/>
                  </a:cubicBezTo>
                  <a:moveTo>
                    <a:pt x="1214" y="210"/>
                  </a:moveTo>
                  <a:cubicBezTo>
                    <a:pt x="1243" y="210"/>
                    <a:pt x="1268" y="200"/>
                    <a:pt x="1289" y="180"/>
                  </a:cubicBezTo>
                  <a:cubicBezTo>
                    <a:pt x="1309" y="159"/>
                    <a:pt x="1319" y="134"/>
                    <a:pt x="1319" y="105"/>
                  </a:cubicBezTo>
                  <a:cubicBezTo>
                    <a:pt x="1319" y="75"/>
                    <a:pt x="1309" y="50"/>
                    <a:pt x="1289" y="30"/>
                  </a:cubicBezTo>
                  <a:cubicBezTo>
                    <a:pt x="1268" y="10"/>
                    <a:pt x="1243" y="0"/>
                    <a:pt x="1214" y="0"/>
                  </a:cubicBezTo>
                  <a:cubicBezTo>
                    <a:pt x="1184" y="0"/>
                    <a:pt x="1159" y="10"/>
                    <a:pt x="1139" y="30"/>
                  </a:cubicBezTo>
                  <a:cubicBezTo>
                    <a:pt x="1119" y="50"/>
                    <a:pt x="1108" y="75"/>
                    <a:pt x="1108" y="105"/>
                  </a:cubicBezTo>
                  <a:cubicBezTo>
                    <a:pt x="1108" y="134"/>
                    <a:pt x="1119" y="159"/>
                    <a:pt x="1139" y="180"/>
                  </a:cubicBezTo>
                  <a:cubicBezTo>
                    <a:pt x="1159" y="200"/>
                    <a:pt x="1184" y="210"/>
                    <a:pt x="1214" y="210"/>
                  </a:cubicBezTo>
                  <a:moveTo>
                    <a:pt x="1304" y="262"/>
                  </a:moveTo>
                  <a:cubicBezTo>
                    <a:pt x="1124" y="262"/>
                    <a:pt x="1124" y="262"/>
                    <a:pt x="1124" y="262"/>
                  </a:cubicBezTo>
                  <a:cubicBezTo>
                    <a:pt x="1124" y="906"/>
                    <a:pt x="1124" y="906"/>
                    <a:pt x="1124" y="906"/>
                  </a:cubicBezTo>
                  <a:cubicBezTo>
                    <a:pt x="1304" y="906"/>
                    <a:pt x="1304" y="906"/>
                    <a:pt x="1304" y="906"/>
                  </a:cubicBezTo>
                  <a:lnTo>
                    <a:pt x="1304" y="262"/>
                  </a:lnTo>
                  <a:close/>
                  <a:moveTo>
                    <a:pt x="749" y="906"/>
                  </a:moveTo>
                  <a:cubicBezTo>
                    <a:pt x="936" y="906"/>
                    <a:pt x="936" y="906"/>
                    <a:pt x="936" y="906"/>
                  </a:cubicBezTo>
                  <a:cubicBezTo>
                    <a:pt x="936" y="69"/>
                    <a:pt x="936" y="69"/>
                    <a:pt x="936" y="69"/>
                  </a:cubicBezTo>
                  <a:cubicBezTo>
                    <a:pt x="685" y="69"/>
                    <a:pt x="685" y="69"/>
                    <a:pt x="685" y="69"/>
                  </a:cubicBezTo>
                  <a:cubicBezTo>
                    <a:pt x="468" y="529"/>
                    <a:pt x="468" y="529"/>
                    <a:pt x="468" y="529"/>
                  </a:cubicBezTo>
                  <a:cubicBezTo>
                    <a:pt x="252" y="69"/>
                    <a:pt x="252" y="69"/>
                    <a:pt x="252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906"/>
                    <a:pt x="0" y="906"/>
                    <a:pt x="0" y="906"/>
                  </a:cubicBezTo>
                  <a:cubicBezTo>
                    <a:pt x="186" y="906"/>
                    <a:pt x="186" y="906"/>
                    <a:pt x="186" y="906"/>
                  </a:cubicBezTo>
                  <a:cubicBezTo>
                    <a:pt x="186" y="379"/>
                    <a:pt x="186" y="379"/>
                    <a:pt x="186" y="379"/>
                  </a:cubicBezTo>
                  <a:cubicBezTo>
                    <a:pt x="412" y="837"/>
                    <a:pt x="412" y="837"/>
                    <a:pt x="412" y="837"/>
                  </a:cubicBezTo>
                  <a:cubicBezTo>
                    <a:pt x="523" y="837"/>
                    <a:pt x="523" y="837"/>
                    <a:pt x="523" y="837"/>
                  </a:cubicBezTo>
                  <a:cubicBezTo>
                    <a:pt x="749" y="379"/>
                    <a:pt x="749" y="379"/>
                    <a:pt x="749" y="379"/>
                  </a:cubicBezTo>
                  <a:lnTo>
                    <a:pt x="749" y="9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507AC161-2343-478A-A254-1FEF1E604456}"/>
                </a:ext>
              </a:extLst>
            </p:cNvPr>
            <p:cNvSpPr>
              <a:spLocks noEditPoints="1"/>
            </p:cNvSpPr>
            <p:nvPr userDrawn="1"/>
          </p:nvSpPr>
          <p:spPr bwMode="white">
            <a:xfrm>
              <a:off x="3997325" y="5133975"/>
              <a:ext cx="4184650" cy="744538"/>
            </a:xfrm>
            <a:custGeom>
              <a:avLst/>
              <a:gdLst>
                <a:gd name="T0" fmla="*/ 5710 w 6123"/>
                <a:gd name="T1" fmla="*/ 363 h 1091"/>
                <a:gd name="T2" fmla="*/ 5941 w 6123"/>
                <a:gd name="T3" fmla="*/ 450 h 1091"/>
                <a:gd name="T4" fmla="*/ 5709 w 6123"/>
                <a:gd name="T5" fmla="*/ 665 h 1091"/>
                <a:gd name="T6" fmla="*/ 6123 w 6123"/>
                <a:gd name="T7" fmla="*/ 483 h 1091"/>
                <a:gd name="T8" fmla="*/ 5574 w 6123"/>
                <a:gd name="T9" fmla="*/ 272 h 1091"/>
                <a:gd name="T10" fmla="*/ 5815 w 6123"/>
                <a:gd name="T11" fmla="*/ 847 h 1091"/>
                <a:gd name="T12" fmla="*/ 5355 w 6123"/>
                <a:gd name="T13" fmla="*/ 322 h 1091"/>
                <a:gd name="T14" fmla="*/ 5200 w 6123"/>
                <a:gd name="T15" fmla="*/ 0 h 1091"/>
                <a:gd name="T16" fmla="*/ 4944 w 6123"/>
                <a:gd name="T17" fmla="*/ 193 h 1091"/>
                <a:gd name="T18" fmla="*/ 5019 w 6123"/>
                <a:gd name="T19" fmla="*/ 619 h 1091"/>
                <a:gd name="T20" fmla="*/ 5416 w 6123"/>
                <a:gd name="T21" fmla="*/ 770 h 1091"/>
                <a:gd name="T22" fmla="*/ 5219 w 6123"/>
                <a:gd name="T23" fmla="*/ 669 h 1091"/>
                <a:gd name="T24" fmla="*/ 5355 w 6123"/>
                <a:gd name="T25" fmla="*/ 322 h 1091"/>
                <a:gd name="T26" fmla="*/ 4653 w 6123"/>
                <a:gd name="T27" fmla="*/ 473 h 1091"/>
                <a:gd name="T28" fmla="*/ 4832 w 6123"/>
                <a:gd name="T29" fmla="*/ 446 h 1091"/>
                <a:gd name="T30" fmla="*/ 4410 w 6123"/>
                <a:gd name="T31" fmla="*/ 265 h 1091"/>
                <a:gd name="T32" fmla="*/ 4230 w 6123"/>
                <a:gd name="T33" fmla="*/ 837 h 1091"/>
                <a:gd name="T34" fmla="*/ 4450 w 6123"/>
                <a:gd name="T35" fmla="*/ 364 h 1091"/>
                <a:gd name="T36" fmla="*/ 3688 w 6123"/>
                <a:gd name="T37" fmla="*/ 363 h 1091"/>
                <a:gd name="T38" fmla="*/ 3919 w 6123"/>
                <a:gd name="T39" fmla="*/ 450 h 1091"/>
                <a:gd name="T40" fmla="*/ 3686 w 6123"/>
                <a:gd name="T41" fmla="*/ 665 h 1091"/>
                <a:gd name="T42" fmla="*/ 4101 w 6123"/>
                <a:gd name="T43" fmla="*/ 483 h 1091"/>
                <a:gd name="T44" fmla="*/ 3552 w 6123"/>
                <a:gd name="T45" fmla="*/ 272 h 1091"/>
                <a:gd name="T46" fmla="*/ 3792 w 6123"/>
                <a:gd name="T47" fmla="*/ 847 h 1091"/>
                <a:gd name="T48" fmla="*/ 3179 w 6123"/>
                <a:gd name="T49" fmla="*/ 450 h 1091"/>
                <a:gd name="T50" fmla="*/ 3045 w 6123"/>
                <a:gd name="T51" fmla="*/ 331 h 1091"/>
                <a:gd name="T52" fmla="*/ 3207 w 6123"/>
                <a:gd name="T53" fmla="*/ 635 h 1091"/>
                <a:gd name="T54" fmla="*/ 2891 w 6123"/>
                <a:gd name="T55" fmla="*/ 579 h 1091"/>
                <a:gd name="T56" fmla="*/ 3268 w 6123"/>
                <a:gd name="T57" fmla="*/ 262 h 1091"/>
                <a:gd name="T58" fmla="*/ 2714 w 6123"/>
                <a:gd name="T59" fmla="*/ 514 h 1091"/>
                <a:gd name="T60" fmla="*/ 3308 w 6123"/>
                <a:gd name="T61" fmla="*/ 744 h 1091"/>
                <a:gd name="T62" fmla="*/ 2297 w 6123"/>
                <a:gd name="T63" fmla="*/ 337 h 1091"/>
                <a:gd name="T64" fmla="*/ 2587 w 6123"/>
                <a:gd name="T65" fmla="*/ 837 h 1091"/>
                <a:gd name="T66" fmla="*/ 2335 w 6123"/>
                <a:gd name="T67" fmla="*/ 182 h 1091"/>
                <a:gd name="T68" fmla="*/ 2033 w 6123"/>
                <a:gd name="T69" fmla="*/ 218 h 1091"/>
                <a:gd name="T70" fmla="*/ 1753 w 6123"/>
                <a:gd name="T71" fmla="*/ 193 h 1091"/>
                <a:gd name="T72" fmla="*/ 1753 w 6123"/>
                <a:gd name="T73" fmla="*/ 837 h 1091"/>
                <a:gd name="T74" fmla="*/ 1885 w 6123"/>
                <a:gd name="T75" fmla="*/ 337 h 1091"/>
                <a:gd name="T76" fmla="*/ 1984 w 6123"/>
                <a:gd name="T77" fmla="*/ 837 h 1091"/>
                <a:gd name="T78" fmla="*/ 2204 w 6123"/>
                <a:gd name="T79" fmla="*/ 376 h 1091"/>
                <a:gd name="T80" fmla="*/ 1031 w 6123"/>
                <a:gd name="T81" fmla="*/ 363 h 1091"/>
                <a:gd name="T82" fmla="*/ 1262 w 6123"/>
                <a:gd name="T83" fmla="*/ 450 h 1091"/>
                <a:gd name="T84" fmla="*/ 1029 w 6123"/>
                <a:gd name="T85" fmla="*/ 665 h 1091"/>
                <a:gd name="T86" fmla="*/ 1444 w 6123"/>
                <a:gd name="T87" fmla="*/ 483 h 1091"/>
                <a:gd name="T88" fmla="*/ 895 w 6123"/>
                <a:gd name="T89" fmla="*/ 272 h 1091"/>
                <a:gd name="T90" fmla="*/ 1135 w 6123"/>
                <a:gd name="T91" fmla="*/ 847 h 1091"/>
                <a:gd name="T92" fmla="*/ 454 w 6123"/>
                <a:gd name="T93" fmla="*/ 884 h 1091"/>
                <a:gd name="T94" fmla="*/ 41 w 6123"/>
                <a:gd name="T95" fmla="*/ 1001 h 1091"/>
                <a:gd name="T96" fmla="*/ 553 w 6123"/>
                <a:gd name="T97" fmla="*/ 1012 h 1091"/>
                <a:gd name="T98" fmla="*/ 663 w 6123"/>
                <a:gd name="T99" fmla="*/ 192 h 1091"/>
                <a:gd name="T100" fmla="*/ 293 w 6123"/>
                <a:gd name="T101" fmla="*/ 182 h 1091"/>
                <a:gd name="T102" fmla="*/ 87 w 6123"/>
                <a:gd name="T103" fmla="*/ 737 h 1091"/>
                <a:gd name="T104" fmla="*/ 454 w 6123"/>
                <a:gd name="T105" fmla="*/ 884 h 1091"/>
                <a:gd name="T106" fmla="*/ 225 w 6123"/>
                <a:gd name="T107" fmla="*/ 625 h 1091"/>
                <a:gd name="T108" fmla="*/ 336 w 6123"/>
                <a:gd name="T109" fmla="*/ 335 h 1091"/>
                <a:gd name="T110" fmla="*/ 443 w 6123"/>
                <a:gd name="T111" fmla="*/ 625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123" h="1091">
                  <a:moveTo>
                    <a:pt x="5941" y="450"/>
                  </a:moveTo>
                  <a:cubicBezTo>
                    <a:pt x="5658" y="450"/>
                    <a:pt x="5658" y="450"/>
                    <a:pt x="5658" y="450"/>
                  </a:cubicBezTo>
                  <a:cubicBezTo>
                    <a:pt x="5663" y="414"/>
                    <a:pt x="5680" y="385"/>
                    <a:pt x="5710" y="363"/>
                  </a:cubicBezTo>
                  <a:cubicBezTo>
                    <a:pt x="5739" y="341"/>
                    <a:pt x="5772" y="331"/>
                    <a:pt x="5807" y="331"/>
                  </a:cubicBezTo>
                  <a:cubicBezTo>
                    <a:pt x="5843" y="331"/>
                    <a:pt x="5873" y="341"/>
                    <a:pt x="5898" y="362"/>
                  </a:cubicBezTo>
                  <a:cubicBezTo>
                    <a:pt x="5923" y="383"/>
                    <a:pt x="5937" y="412"/>
                    <a:pt x="5941" y="450"/>
                  </a:cubicBezTo>
                  <a:moveTo>
                    <a:pt x="5970" y="635"/>
                  </a:moveTo>
                  <a:cubicBezTo>
                    <a:pt x="5929" y="677"/>
                    <a:pt x="5877" y="698"/>
                    <a:pt x="5814" y="698"/>
                  </a:cubicBezTo>
                  <a:cubicBezTo>
                    <a:pt x="5775" y="698"/>
                    <a:pt x="5740" y="687"/>
                    <a:pt x="5709" y="665"/>
                  </a:cubicBezTo>
                  <a:cubicBezTo>
                    <a:pt x="5677" y="642"/>
                    <a:pt x="5659" y="614"/>
                    <a:pt x="5654" y="579"/>
                  </a:cubicBezTo>
                  <a:cubicBezTo>
                    <a:pt x="6123" y="579"/>
                    <a:pt x="6123" y="579"/>
                    <a:pt x="6123" y="579"/>
                  </a:cubicBezTo>
                  <a:cubicBezTo>
                    <a:pt x="6123" y="483"/>
                    <a:pt x="6123" y="483"/>
                    <a:pt x="6123" y="483"/>
                  </a:cubicBezTo>
                  <a:cubicBezTo>
                    <a:pt x="6123" y="389"/>
                    <a:pt x="6092" y="316"/>
                    <a:pt x="6030" y="262"/>
                  </a:cubicBezTo>
                  <a:cubicBezTo>
                    <a:pt x="5968" y="209"/>
                    <a:pt x="5893" y="182"/>
                    <a:pt x="5804" y="182"/>
                  </a:cubicBezTo>
                  <a:cubicBezTo>
                    <a:pt x="5716" y="182"/>
                    <a:pt x="5639" y="212"/>
                    <a:pt x="5574" y="272"/>
                  </a:cubicBezTo>
                  <a:cubicBezTo>
                    <a:pt x="5509" y="332"/>
                    <a:pt x="5476" y="413"/>
                    <a:pt x="5476" y="514"/>
                  </a:cubicBezTo>
                  <a:cubicBezTo>
                    <a:pt x="5476" y="615"/>
                    <a:pt x="5508" y="696"/>
                    <a:pt x="5572" y="756"/>
                  </a:cubicBezTo>
                  <a:cubicBezTo>
                    <a:pt x="5636" y="817"/>
                    <a:pt x="5717" y="847"/>
                    <a:pt x="5815" y="847"/>
                  </a:cubicBezTo>
                  <a:cubicBezTo>
                    <a:pt x="5912" y="847"/>
                    <a:pt x="5998" y="812"/>
                    <a:pt x="6070" y="744"/>
                  </a:cubicBezTo>
                  <a:lnTo>
                    <a:pt x="5970" y="635"/>
                  </a:lnTo>
                  <a:close/>
                  <a:moveTo>
                    <a:pt x="5355" y="322"/>
                  </a:moveTo>
                  <a:cubicBezTo>
                    <a:pt x="5355" y="193"/>
                    <a:pt x="5355" y="193"/>
                    <a:pt x="5355" y="193"/>
                  </a:cubicBezTo>
                  <a:cubicBezTo>
                    <a:pt x="5200" y="193"/>
                    <a:pt x="5200" y="193"/>
                    <a:pt x="5200" y="193"/>
                  </a:cubicBezTo>
                  <a:cubicBezTo>
                    <a:pt x="5200" y="0"/>
                    <a:pt x="5200" y="0"/>
                    <a:pt x="5200" y="0"/>
                  </a:cubicBezTo>
                  <a:cubicBezTo>
                    <a:pt x="5019" y="0"/>
                    <a:pt x="5019" y="0"/>
                    <a:pt x="5019" y="0"/>
                  </a:cubicBezTo>
                  <a:cubicBezTo>
                    <a:pt x="5019" y="193"/>
                    <a:pt x="5019" y="193"/>
                    <a:pt x="5019" y="193"/>
                  </a:cubicBezTo>
                  <a:cubicBezTo>
                    <a:pt x="4944" y="193"/>
                    <a:pt x="4944" y="193"/>
                    <a:pt x="4944" y="193"/>
                  </a:cubicBezTo>
                  <a:cubicBezTo>
                    <a:pt x="4944" y="322"/>
                    <a:pt x="4944" y="322"/>
                    <a:pt x="4944" y="322"/>
                  </a:cubicBezTo>
                  <a:cubicBezTo>
                    <a:pt x="5019" y="322"/>
                    <a:pt x="5019" y="322"/>
                    <a:pt x="5019" y="322"/>
                  </a:cubicBezTo>
                  <a:cubicBezTo>
                    <a:pt x="5019" y="619"/>
                    <a:pt x="5019" y="619"/>
                    <a:pt x="5019" y="619"/>
                  </a:cubicBezTo>
                  <a:cubicBezTo>
                    <a:pt x="5019" y="690"/>
                    <a:pt x="5040" y="745"/>
                    <a:pt x="5083" y="786"/>
                  </a:cubicBezTo>
                  <a:cubicBezTo>
                    <a:pt x="5126" y="826"/>
                    <a:pt x="5178" y="847"/>
                    <a:pt x="5240" y="847"/>
                  </a:cubicBezTo>
                  <a:cubicBezTo>
                    <a:pt x="5302" y="847"/>
                    <a:pt x="5361" y="821"/>
                    <a:pt x="5416" y="770"/>
                  </a:cubicBezTo>
                  <a:cubicBezTo>
                    <a:pt x="5349" y="644"/>
                    <a:pt x="5349" y="644"/>
                    <a:pt x="5349" y="644"/>
                  </a:cubicBezTo>
                  <a:cubicBezTo>
                    <a:pt x="5326" y="675"/>
                    <a:pt x="5298" y="690"/>
                    <a:pt x="5264" y="690"/>
                  </a:cubicBezTo>
                  <a:cubicBezTo>
                    <a:pt x="5247" y="690"/>
                    <a:pt x="5232" y="683"/>
                    <a:pt x="5219" y="669"/>
                  </a:cubicBezTo>
                  <a:cubicBezTo>
                    <a:pt x="5206" y="655"/>
                    <a:pt x="5200" y="636"/>
                    <a:pt x="5200" y="611"/>
                  </a:cubicBezTo>
                  <a:cubicBezTo>
                    <a:pt x="5200" y="322"/>
                    <a:pt x="5200" y="322"/>
                    <a:pt x="5200" y="322"/>
                  </a:cubicBezTo>
                  <a:lnTo>
                    <a:pt x="5355" y="322"/>
                  </a:lnTo>
                  <a:close/>
                  <a:moveTo>
                    <a:pt x="4450" y="364"/>
                  </a:moveTo>
                  <a:cubicBezTo>
                    <a:pt x="4476" y="338"/>
                    <a:pt x="4508" y="325"/>
                    <a:pt x="4544" y="325"/>
                  </a:cubicBezTo>
                  <a:cubicBezTo>
                    <a:pt x="4616" y="325"/>
                    <a:pt x="4653" y="374"/>
                    <a:pt x="4653" y="473"/>
                  </a:cubicBezTo>
                  <a:cubicBezTo>
                    <a:pt x="4653" y="837"/>
                    <a:pt x="4653" y="837"/>
                    <a:pt x="4653" y="837"/>
                  </a:cubicBezTo>
                  <a:cubicBezTo>
                    <a:pt x="4832" y="837"/>
                    <a:pt x="4832" y="837"/>
                    <a:pt x="4832" y="837"/>
                  </a:cubicBezTo>
                  <a:cubicBezTo>
                    <a:pt x="4832" y="446"/>
                    <a:pt x="4832" y="446"/>
                    <a:pt x="4832" y="446"/>
                  </a:cubicBezTo>
                  <a:cubicBezTo>
                    <a:pt x="4832" y="366"/>
                    <a:pt x="4809" y="302"/>
                    <a:pt x="4763" y="254"/>
                  </a:cubicBezTo>
                  <a:cubicBezTo>
                    <a:pt x="4717" y="206"/>
                    <a:pt x="4661" y="182"/>
                    <a:pt x="4593" y="182"/>
                  </a:cubicBezTo>
                  <a:cubicBezTo>
                    <a:pt x="4525" y="182"/>
                    <a:pt x="4464" y="210"/>
                    <a:pt x="4410" y="265"/>
                  </a:cubicBezTo>
                  <a:cubicBezTo>
                    <a:pt x="4410" y="193"/>
                    <a:pt x="4410" y="193"/>
                    <a:pt x="4410" y="193"/>
                  </a:cubicBezTo>
                  <a:cubicBezTo>
                    <a:pt x="4230" y="193"/>
                    <a:pt x="4230" y="193"/>
                    <a:pt x="4230" y="193"/>
                  </a:cubicBezTo>
                  <a:cubicBezTo>
                    <a:pt x="4230" y="837"/>
                    <a:pt x="4230" y="837"/>
                    <a:pt x="4230" y="837"/>
                  </a:cubicBezTo>
                  <a:cubicBezTo>
                    <a:pt x="4410" y="837"/>
                    <a:pt x="4410" y="837"/>
                    <a:pt x="4410" y="837"/>
                  </a:cubicBezTo>
                  <a:cubicBezTo>
                    <a:pt x="4410" y="478"/>
                    <a:pt x="4410" y="478"/>
                    <a:pt x="4410" y="478"/>
                  </a:cubicBezTo>
                  <a:cubicBezTo>
                    <a:pt x="4410" y="428"/>
                    <a:pt x="4423" y="390"/>
                    <a:pt x="4450" y="364"/>
                  </a:cubicBezTo>
                  <a:moveTo>
                    <a:pt x="3919" y="450"/>
                  </a:moveTo>
                  <a:cubicBezTo>
                    <a:pt x="3636" y="450"/>
                    <a:pt x="3636" y="450"/>
                    <a:pt x="3636" y="450"/>
                  </a:cubicBezTo>
                  <a:cubicBezTo>
                    <a:pt x="3641" y="414"/>
                    <a:pt x="3658" y="385"/>
                    <a:pt x="3688" y="363"/>
                  </a:cubicBezTo>
                  <a:cubicBezTo>
                    <a:pt x="3717" y="341"/>
                    <a:pt x="3750" y="331"/>
                    <a:pt x="3785" y="331"/>
                  </a:cubicBezTo>
                  <a:cubicBezTo>
                    <a:pt x="3821" y="331"/>
                    <a:pt x="3851" y="341"/>
                    <a:pt x="3876" y="362"/>
                  </a:cubicBezTo>
                  <a:cubicBezTo>
                    <a:pt x="3900" y="383"/>
                    <a:pt x="3915" y="412"/>
                    <a:pt x="3919" y="450"/>
                  </a:cubicBezTo>
                  <a:moveTo>
                    <a:pt x="3947" y="635"/>
                  </a:moveTo>
                  <a:cubicBezTo>
                    <a:pt x="3907" y="677"/>
                    <a:pt x="3855" y="698"/>
                    <a:pt x="3792" y="698"/>
                  </a:cubicBezTo>
                  <a:cubicBezTo>
                    <a:pt x="3753" y="698"/>
                    <a:pt x="3717" y="687"/>
                    <a:pt x="3686" y="665"/>
                  </a:cubicBezTo>
                  <a:cubicBezTo>
                    <a:pt x="3655" y="642"/>
                    <a:pt x="3637" y="614"/>
                    <a:pt x="3631" y="579"/>
                  </a:cubicBezTo>
                  <a:cubicBezTo>
                    <a:pt x="4101" y="579"/>
                    <a:pt x="4101" y="579"/>
                    <a:pt x="4101" y="579"/>
                  </a:cubicBezTo>
                  <a:cubicBezTo>
                    <a:pt x="4101" y="483"/>
                    <a:pt x="4101" y="483"/>
                    <a:pt x="4101" y="483"/>
                  </a:cubicBezTo>
                  <a:cubicBezTo>
                    <a:pt x="4101" y="389"/>
                    <a:pt x="4070" y="316"/>
                    <a:pt x="4008" y="262"/>
                  </a:cubicBezTo>
                  <a:cubicBezTo>
                    <a:pt x="3946" y="209"/>
                    <a:pt x="3871" y="182"/>
                    <a:pt x="3782" y="182"/>
                  </a:cubicBezTo>
                  <a:cubicBezTo>
                    <a:pt x="3694" y="182"/>
                    <a:pt x="3617" y="212"/>
                    <a:pt x="3552" y="272"/>
                  </a:cubicBezTo>
                  <a:cubicBezTo>
                    <a:pt x="3487" y="332"/>
                    <a:pt x="3454" y="413"/>
                    <a:pt x="3454" y="514"/>
                  </a:cubicBezTo>
                  <a:cubicBezTo>
                    <a:pt x="3454" y="615"/>
                    <a:pt x="3486" y="696"/>
                    <a:pt x="3550" y="756"/>
                  </a:cubicBezTo>
                  <a:cubicBezTo>
                    <a:pt x="3614" y="817"/>
                    <a:pt x="3695" y="847"/>
                    <a:pt x="3792" y="847"/>
                  </a:cubicBezTo>
                  <a:cubicBezTo>
                    <a:pt x="3890" y="847"/>
                    <a:pt x="3975" y="812"/>
                    <a:pt x="4048" y="744"/>
                  </a:cubicBezTo>
                  <a:lnTo>
                    <a:pt x="3947" y="635"/>
                  </a:lnTo>
                  <a:close/>
                  <a:moveTo>
                    <a:pt x="3179" y="450"/>
                  </a:moveTo>
                  <a:cubicBezTo>
                    <a:pt x="2896" y="450"/>
                    <a:pt x="2896" y="450"/>
                    <a:pt x="2896" y="450"/>
                  </a:cubicBezTo>
                  <a:cubicBezTo>
                    <a:pt x="2901" y="414"/>
                    <a:pt x="2918" y="385"/>
                    <a:pt x="2948" y="363"/>
                  </a:cubicBezTo>
                  <a:cubicBezTo>
                    <a:pt x="2977" y="341"/>
                    <a:pt x="3010" y="331"/>
                    <a:pt x="3045" y="331"/>
                  </a:cubicBezTo>
                  <a:cubicBezTo>
                    <a:pt x="3081" y="331"/>
                    <a:pt x="3111" y="341"/>
                    <a:pt x="3136" y="362"/>
                  </a:cubicBezTo>
                  <a:cubicBezTo>
                    <a:pt x="3160" y="383"/>
                    <a:pt x="3175" y="412"/>
                    <a:pt x="3179" y="450"/>
                  </a:cubicBezTo>
                  <a:moveTo>
                    <a:pt x="3207" y="635"/>
                  </a:moveTo>
                  <a:cubicBezTo>
                    <a:pt x="3167" y="677"/>
                    <a:pt x="3115" y="698"/>
                    <a:pt x="3052" y="698"/>
                  </a:cubicBezTo>
                  <a:cubicBezTo>
                    <a:pt x="3013" y="698"/>
                    <a:pt x="2978" y="687"/>
                    <a:pt x="2946" y="665"/>
                  </a:cubicBezTo>
                  <a:cubicBezTo>
                    <a:pt x="2915" y="642"/>
                    <a:pt x="2897" y="614"/>
                    <a:pt x="2891" y="579"/>
                  </a:cubicBezTo>
                  <a:cubicBezTo>
                    <a:pt x="3361" y="579"/>
                    <a:pt x="3361" y="579"/>
                    <a:pt x="3361" y="579"/>
                  </a:cubicBezTo>
                  <a:cubicBezTo>
                    <a:pt x="3361" y="483"/>
                    <a:pt x="3361" y="483"/>
                    <a:pt x="3361" y="483"/>
                  </a:cubicBezTo>
                  <a:cubicBezTo>
                    <a:pt x="3361" y="389"/>
                    <a:pt x="3330" y="316"/>
                    <a:pt x="3268" y="262"/>
                  </a:cubicBezTo>
                  <a:cubicBezTo>
                    <a:pt x="3206" y="209"/>
                    <a:pt x="3131" y="182"/>
                    <a:pt x="3042" y="182"/>
                  </a:cubicBezTo>
                  <a:cubicBezTo>
                    <a:pt x="2954" y="182"/>
                    <a:pt x="2877" y="212"/>
                    <a:pt x="2812" y="272"/>
                  </a:cubicBezTo>
                  <a:cubicBezTo>
                    <a:pt x="2747" y="332"/>
                    <a:pt x="2714" y="413"/>
                    <a:pt x="2714" y="514"/>
                  </a:cubicBezTo>
                  <a:cubicBezTo>
                    <a:pt x="2714" y="615"/>
                    <a:pt x="2746" y="696"/>
                    <a:pt x="2810" y="756"/>
                  </a:cubicBezTo>
                  <a:cubicBezTo>
                    <a:pt x="2874" y="817"/>
                    <a:pt x="2955" y="847"/>
                    <a:pt x="3052" y="847"/>
                  </a:cubicBezTo>
                  <a:cubicBezTo>
                    <a:pt x="3150" y="847"/>
                    <a:pt x="3235" y="812"/>
                    <a:pt x="3308" y="744"/>
                  </a:cubicBezTo>
                  <a:lnTo>
                    <a:pt x="3207" y="635"/>
                  </a:lnTo>
                  <a:close/>
                  <a:moveTo>
                    <a:pt x="2204" y="376"/>
                  </a:moveTo>
                  <a:cubicBezTo>
                    <a:pt x="2230" y="350"/>
                    <a:pt x="2262" y="337"/>
                    <a:pt x="2297" y="337"/>
                  </a:cubicBezTo>
                  <a:cubicBezTo>
                    <a:pt x="2370" y="337"/>
                    <a:pt x="2406" y="386"/>
                    <a:pt x="2406" y="485"/>
                  </a:cubicBezTo>
                  <a:cubicBezTo>
                    <a:pt x="2406" y="837"/>
                    <a:pt x="2406" y="837"/>
                    <a:pt x="2406" y="837"/>
                  </a:cubicBezTo>
                  <a:cubicBezTo>
                    <a:pt x="2587" y="837"/>
                    <a:pt x="2587" y="837"/>
                    <a:pt x="2587" y="837"/>
                  </a:cubicBezTo>
                  <a:cubicBezTo>
                    <a:pt x="2587" y="446"/>
                    <a:pt x="2587" y="446"/>
                    <a:pt x="2587" y="446"/>
                  </a:cubicBezTo>
                  <a:cubicBezTo>
                    <a:pt x="2587" y="360"/>
                    <a:pt x="2564" y="295"/>
                    <a:pt x="2518" y="250"/>
                  </a:cubicBezTo>
                  <a:cubicBezTo>
                    <a:pt x="2471" y="205"/>
                    <a:pt x="2410" y="182"/>
                    <a:pt x="2335" y="182"/>
                  </a:cubicBezTo>
                  <a:cubicBezTo>
                    <a:pt x="2292" y="182"/>
                    <a:pt x="2250" y="193"/>
                    <a:pt x="2208" y="215"/>
                  </a:cubicBezTo>
                  <a:cubicBezTo>
                    <a:pt x="2166" y="236"/>
                    <a:pt x="2133" y="266"/>
                    <a:pt x="2108" y="306"/>
                  </a:cubicBezTo>
                  <a:cubicBezTo>
                    <a:pt x="2092" y="271"/>
                    <a:pt x="2067" y="242"/>
                    <a:pt x="2033" y="218"/>
                  </a:cubicBezTo>
                  <a:cubicBezTo>
                    <a:pt x="2000" y="194"/>
                    <a:pt x="1963" y="182"/>
                    <a:pt x="1923" y="182"/>
                  </a:cubicBezTo>
                  <a:cubicBezTo>
                    <a:pt x="1859" y="182"/>
                    <a:pt x="1802" y="210"/>
                    <a:pt x="1753" y="266"/>
                  </a:cubicBezTo>
                  <a:cubicBezTo>
                    <a:pt x="1753" y="193"/>
                    <a:pt x="1753" y="193"/>
                    <a:pt x="1753" y="193"/>
                  </a:cubicBezTo>
                  <a:cubicBezTo>
                    <a:pt x="1573" y="193"/>
                    <a:pt x="1573" y="193"/>
                    <a:pt x="1573" y="193"/>
                  </a:cubicBezTo>
                  <a:cubicBezTo>
                    <a:pt x="1573" y="837"/>
                    <a:pt x="1573" y="837"/>
                    <a:pt x="1573" y="837"/>
                  </a:cubicBezTo>
                  <a:cubicBezTo>
                    <a:pt x="1753" y="837"/>
                    <a:pt x="1753" y="837"/>
                    <a:pt x="1753" y="837"/>
                  </a:cubicBezTo>
                  <a:cubicBezTo>
                    <a:pt x="1753" y="490"/>
                    <a:pt x="1753" y="490"/>
                    <a:pt x="1753" y="490"/>
                  </a:cubicBezTo>
                  <a:cubicBezTo>
                    <a:pt x="1753" y="440"/>
                    <a:pt x="1766" y="402"/>
                    <a:pt x="1793" y="376"/>
                  </a:cubicBezTo>
                  <a:cubicBezTo>
                    <a:pt x="1820" y="350"/>
                    <a:pt x="1850" y="337"/>
                    <a:pt x="1885" y="337"/>
                  </a:cubicBezTo>
                  <a:cubicBezTo>
                    <a:pt x="1920" y="337"/>
                    <a:pt x="1945" y="349"/>
                    <a:pt x="1960" y="373"/>
                  </a:cubicBezTo>
                  <a:cubicBezTo>
                    <a:pt x="1976" y="397"/>
                    <a:pt x="1984" y="434"/>
                    <a:pt x="1984" y="485"/>
                  </a:cubicBezTo>
                  <a:cubicBezTo>
                    <a:pt x="1984" y="837"/>
                    <a:pt x="1984" y="837"/>
                    <a:pt x="1984" y="837"/>
                  </a:cubicBezTo>
                  <a:cubicBezTo>
                    <a:pt x="2165" y="837"/>
                    <a:pt x="2165" y="837"/>
                    <a:pt x="2165" y="837"/>
                  </a:cubicBezTo>
                  <a:cubicBezTo>
                    <a:pt x="2165" y="490"/>
                    <a:pt x="2165" y="490"/>
                    <a:pt x="2165" y="490"/>
                  </a:cubicBezTo>
                  <a:cubicBezTo>
                    <a:pt x="2165" y="440"/>
                    <a:pt x="2178" y="402"/>
                    <a:pt x="2204" y="376"/>
                  </a:cubicBezTo>
                  <a:moveTo>
                    <a:pt x="1262" y="450"/>
                  </a:moveTo>
                  <a:cubicBezTo>
                    <a:pt x="979" y="450"/>
                    <a:pt x="979" y="450"/>
                    <a:pt x="979" y="450"/>
                  </a:cubicBezTo>
                  <a:cubicBezTo>
                    <a:pt x="984" y="414"/>
                    <a:pt x="1001" y="385"/>
                    <a:pt x="1031" y="363"/>
                  </a:cubicBezTo>
                  <a:cubicBezTo>
                    <a:pt x="1060" y="341"/>
                    <a:pt x="1093" y="331"/>
                    <a:pt x="1128" y="331"/>
                  </a:cubicBezTo>
                  <a:cubicBezTo>
                    <a:pt x="1164" y="331"/>
                    <a:pt x="1194" y="341"/>
                    <a:pt x="1219" y="362"/>
                  </a:cubicBezTo>
                  <a:cubicBezTo>
                    <a:pt x="1243" y="383"/>
                    <a:pt x="1258" y="412"/>
                    <a:pt x="1262" y="450"/>
                  </a:cubicBezTo>
                  <a:moveTo>
                    <a:pt x="1291" y="635"/>
                  </a:moveTo>
                  <a:cubicBezTo>
                    <a:pt x="1250" y="677"/>
                    <a:pt x="1198" y="698"/>
                    <a:pt x="1135" y="698"/>
                  </a:cubicBezTo>
                  <a:cubicBezTo>
                    <a:pt x="1096" y="698"/>
                    <a:pt x="1061" y="687"/>
                    <a:pt x="1029" y="665"/>
                  </a:cubicBezTo>
                  <a:cubicBezTo>
                    <a:pt x="998" y="642"/>
                    <a:pt x="980" y="614"/>
                    <a:pt x="974" y="579"/>
                  </a:cubicBezTo>
                  <a:cubicBezTo>
                    <a:pt x="1444" y="579"/>
                    <a:pt x="1444" y="579"/>
                    <a:pt x="1444" y="579"/>
                  </a:cubicBezTo>
                  <a:cubicBezTo>
                    <a:pt x="1444" y="483"/>
                    <a:pt x="1444" y="483"/>
                    <a:pt x="1444" y="483"/>
                  </a:cubicBezTo>
                  <a:cubicBezTo>
                    <a:pt x="1444" y="389"/>
                    <a:pt x="1413" y="316"/>
                    <a:pt x="1351" y="262"/>
                  </a:cubicBezTo>
                  <a:cubicBezTo>
                    <a:pt x="1289" y="209"/>
                    <a:pt x="1214" y="182"/>
                    <a:pt x="1125" y="182"/>
                  </a:cubicBezTo>
                  <a:cubicBezTo>
                    <a:pt x="1037" y="182"/>
                    <a:pt x="960" y="212"/>
                    <a:pt x="895" y="272"/>
                  </a:cubicBezTo>
                  <a:cubicBezTo>
                    <a:pt x="830" y="332"/>
                    <a:pt x="797" y="413"/>
                    <a:pt x="797" y="514"/>
                  </a:cubicBezTo>
                  <a:cubicBezTo>
                    <a:pt x="797" y="615"/>
                    <a:pt x="829" y="696"/>
                    <a:pt x="893" y="756"/>
                  </a:cubicBezTo>
                  <a:cubicBezTo>
                    <a:pt x="957" y="817"/>
                    <a:pt x="1038" y="847"/>
                    <a:pt x="1135" y="847"/>
                  </a:cubicBezTo>
                  <a:cubicBezTo>
                    <a:pt x="1233" y="847"/>
                    <a:pt x="1318" y="812"/>
                    <a:pt x="1391" y="744"/>
                  </a:cubicBezTo>
                  <a:lnTo>
                    <a:pt x="1291" y="635"/>
                  </a:lnTo>
                  <a:close/>
                  <a:moveTo>
                    <a:pt x="454" y="884"/>
                  </a:moveTo>
                  <a:cubicBezTo>
                    <a:pt x="415" y="917"/>
                    <a:pt x="363" y="933"/>
                    <a:pt x="297" y="933"/>
                  </a:cubicBezTo>
                  <a:cubicBezTo>
                    <a:pt x="231" y="933"/>
                    <a:pt x="169" y="911"/>
                    <a:pt x="110" y="866"/>
                  </a:cubicBezTo>
                  <a:cubicBezTo>
                    <a:pt x="41" y="1001"/>
                    <a:pt x="41" y="1001"/>
                    <a:pt x="41" y="1001"/>
                  </a:cubicBezTo>
                  <a:cubicBezTo>
                    <a:pt x="78" y="1030"/>
                    <a:pt x="122" y="1052"/>
                    <a:pt x="172" y="1068"/>
                  </a:cubicBezTo>
                  <a:cubicBezTo>
                    <a:pt x="221" y="1083"/>
                    <a:pt x="270" y="1091"/>
                    <a:pt x="318" y="1091"/>
                  </a:cubicBezTo>
                  <a:cubicBezTo>
                    <a:pt x="408" y="1091"/>
                    <a:pt x="487" y="1065"/>
                    <a:pt x="553" y="1012"/>
                  </a:cubicBezTo>
                  <a:cubicBezTo>
                    <a:pt x="586" y="986"/>
                    <a:pt x="613" y="951"/>
                    <a:pt x="633" y="907"/>
                  </a:cubicBezTo>
                  <a:cubicBezTo>
                    <a:pt x="653" y="862"/>
                    <a:pt x="663" y="811"/>
                    <a:pt x="663" y="753"/>
                  </a:cubicBezTo>
                  <a:cubicBezTo>
                    <a:pt x="663" y="192"/>
                    <a:pt x="663" y="192"/>
                    <a:pt x="663" y="192"/>
                  </a:cubicBezTo>
                  <a:cubicBezTo>
                    <a:pt x="484" y="192"/>
                    <a:pt x="484" y="192"/>
                    <a:pt x="484" y="192"/>
                  </a:cubicBezTo>
                  <a:cubicBezTo>
                    <a:pt x="484" y="277"/>
                    <a:pt x="484" y="277"/>
                    <a:pt x="484" y="277"/>
                  </a:cubicBezTo>
                  <a:cubicBezTo>
                    <a:pt x="433" y="214"/>
                    <a:pt x="370" y="182"/>
                    <a:pt x="293" y="182"/>
                  </a:cubicBezTo>
                  <a:cubicBezTo>
                    <a:pt x="217" y="182"/>
                    <a:pt x="148" y="213"/>
                    <a:pt x="89" y="274"/>
                  </a:cubicBezTo>
                  <a:cubicBezTo>
                    <a:pt x="30" y="335"/>
                    <a:pt x="0" y="413"/>
                    <a:pt x="0" y="508"/>
                  </a:cubicBezTo>
                  <a:cubicBezTo>
                    <a:pt x="0" y="604"/>
                    <a:pt x="29" y="680"/>
                    <a:pt x="87" y="737"/>
                  </a:cubicBezTo>
                  <a:cubicBezTo>
                    <a:pt x="144" y="794"/>
                    <a:pt x="216" y="823"/>
                    <a:pt x="300" y="823"/>
                  </a:cubicBezTo>
                  <a:cubicBezTo>
                    <a:pt x="384" y="823"/>
                    <a:pt x="454" y="791"/>
                    <a:pt x="511" y="728"/>
                  </a:cubicBezTo>
                  <a:cubicBezTo>
                    <a:pt x="511" y="799"/>
                    <a:pt x="492" y="851"/>
                    <a:pt x="454" y="884"/>
                  </a:cubicBezTo>
                  <a:moveTo>
                    <a:pt x="443" y="625"/>
                  </a:moveTo>
                  <a:cubicBezTo>
                    <a:pt x="414" y="656"/>
                    <a:pt x="378" y="672"/>
                    <a:pt x="335" y="672"/>
                  </a:cubicBezTo>
                  <a:cubicBezTo>
                    <a:pt x="292" y="672"/>
                    <a:pt x="255" y="656"/>
                    <a:pt x="225" y="625"/>
                  </a:cubicBezTo>
                  <a:cubicBezTo>
                    <a:pt x="196" y="593"/>
                    <a:pt x="181" y="552"/>
                    <a:pt x="181" y="501"/>
                  </a:cubicBezTo>
                  <a:cubicBezTo>
                    <a:pt x="181" y="450"/>
                    <a:pt x="196" y="409"/>
                    <a:pt x="227" y="380"/>
                  </a:cubicBezTo>
                  <a:cubicBezTo>
                    <a:pt x="257" y="350"/>
                    <a:pt x="294" y="335"/>
                    <a:pt x="336" y="335"/>
                  </a:cubicBezTo>
                  <a:cubicBezTo>
                    <a:pt x="379" y="335"/>
                    <a:pt x="414" y="350"/>
                    <a:pt x="443" y="380"/>
                  </a:cubicBezTo>
                  <a:cubicBezTo>
                    <a:pt x="472" y="409"/>
                    <a:pt x="486" y="450"/>
                    <a:pt x="486" y="501"/>
                  </a:cubicBezTo>
                  <a:cubicBezTo>
                    <a:pt x="486" y="553"/>
                    <a:pt x="472" y="594"/>
                    <a:pt x="443" y="62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4B094887-2D5D-4075-B14D-33815D6C6F46}"/>
                </a:ext>
              </a:extLst>
            </p:cNvPr>
            <p:cNvSpPr>
              <a:spLocks/>
            </p:cNvSpPr>
            <p:nvPr userDrawn="1"/>
          </p:nvSpPr>
          <p:spPr bwMode="white">
            <a:xfrm>
              <a:off x="4573588" y="0"/>
              <a:ext cx="3027363" cy="1322388"/>
            </a:xfrm>
            <a:custGeom>
              <a:avLst/>
              <a:gdLst>
                <a:gd name="T0" fmla="*/ 790 w 4429"/>
                <a:gd name="T1" fmla="*/ 1938 h 1938"/>
                <a:gd name="T2" fmla="*/ 899 w 4429"/>
                <a:gd name="T3" fmla="*/ 1631 h 1938"/>
                <a:gd name="T4" fmla="*/ 2214 w 4429"/>
                <a:gd name="T5" fmla="*/ 786 h 1938"/>
                <a:gd name="T6" fmla="*/ 3529 w 4429"/>
                <a:gd name="T7" fmla="*/ 1631 h 1938"/>
                <a:gd name="T8" fmla="*/ 3639 w 4429"/>
                <a:gd name="T9" fmla="*/ 1938 h 1938"/>
                <a:gd name="T10" fmla="*/ 4429 w 4429"/>
                <a:gd name="T11" fmla="*/ 1938 h 1938"/>
                <a:gd name="T12" fmla="*/ 2246 w 4429"/>
                <a:gd name="T13" fmla="*/ 0 h 1938"/>
                <a:gd name="T14" fmla="*/ 2183 w 4429"/>
                <a:gd name="T15" fmla="*/ 0 h 1938"/>
                <a:gd name="T16" fmla="*/ 0 w 4429"/>
                <a:gd name="T17" fmla="*/ 1938 h 1938"/>
                <a:gd name="T18" fmla="*/ 790 w 4429"/>
                <a:gd name="T19" fmla="*/ 1938 h 1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29" h="1938">
                  <a:moveTo>
                    <a:pt x="790" y="1938"/>
                  </a:moveTo>
                  <a:cubicBezTo>
                    <a:pt x="811" y="1837"/>
                    <a:pt x="847" y="1733"/>
                    <a:pt x="899" y="1631"/>
                  </a:cubicBezTo>
                  <a:cubicBezTo>
                    <a:pt x="1178" y="1083"/>
                    <a:pt x="1608" y="806"/>
                    <a:pt x="2214" y="786"/>
                  </a:cubicBezTo>
                  <a:cubicBezTo>
                    <a:pt x="2821" y="806"/>
                    <a:pt x="3251" y="1083"/>
                    <a:pt x="3529" y="1631"/>
                  </a:cubicBezTo>
                  <a:cubicBezTo>
                    <a:pt x="3581" y="1733"/>
                    <a:pt x="3618" y="1837"/>
                    <a:pt x="3639" y="1938"/>
                  </a:cubicBezTo>
                  <a:cubicBezTo>
                    <a:pt x="4429" y="1938"/>
                    <a:pt x="4429" y="1938"/>
                    <a:pt x="4429" y="1938"/>
                  </a:cubicBezTo>
                  <a:cubicBezTo>
                    <a:pt x="4300" y="847"/>
                    <a:pt x="3372" y="0"/>
                    <a:pt x="2246" y="0"/>
                  </a:cubicBezTo>
                  <a:cubicBezTo>
                    <a:pt x="2235" y="0"/>
                    <a:pt x="2193" y="0"/>
                    <a:pt x="2183" y="0"/>
                  </a:cubicBezTo>
                  <a:cubicBezTo>
                    <a:pt x="1057" y="0"/>
                    <a:pt x="129" y="847"/>
                    <a:pt x="0" y="1938"/>
                  </a:cubicBezTo>
                  <a:lnTo>
                    <a:pt x="790" y="19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8EEA506B-840B-41EE-AB30-77B05A281EB7}"/>
                </a:ext>
              </a:extLst>
            </p:cNvPr>
            <p:cNvSpPr>
              <a:spLocks/>
            </p:cNvSpPr>
            <p:nvPr userDrawn="1"/>
          </p:nvSpPr>
          <p:spPr bwMode="white">
            <a:xfrm>
              <a:off x="4562475" y="1771650"/>
              <a:ext cx="3049588" cy="2722563"/>
            </a:xfrm>
            <a:custGeom>
              <a:avLst/>
              <a:gdLst>
                <a:gd name="T0" fmla="*/ 3604 w 4461"/>
                <a:gd name="T1" fmla="*/ 0 h 3990"/>
                <a:gd name="T2" fmla="*/ 3579 w 4461"/>
                <a:gd name="T3" fmla="*/ 74 h 3990"/>
                <a:gd name="T4" fmla="*/ 3051 w 4461"/>
                <a:gd name="T5" fmla="*/ 1225 h 3990"/>
                <a:gd name="T6" fmla="*/ 2527 w 4461"/>
                <a:gd name="T7" fmla="*/ 2132 h 3990"/>
                <a:gd name="T8" fmla="*/ 2315 w 4461"/>
                <a:gd name="T9" fmla="*/ 2486 h 3990"/>
                <a:gd name="T10" fmla="*/ 2230 w 4461"/>
                <a:gd name="T11" fmla="*/ 2624 h 3990"/>
                <a:gd name="T12" fmla="*/ 2146 w 4461"/>
                <a:gd name="T13" fmla="*/ 2486 h 3990"/>
                <a:gd name="T14" fmla="*/ 1934 w 4461"/>
                <a:gd name="T15" fmla="*/ 2132 h 3990"/>
                <a:gd name="T16" fmla="*/ 1409 w 4461"/>
                <a:gd name="T17" fmla="*/ 1225 h 3990"/>
                <a:gd name="T18" fmla="*/ 882 w 4461"/>
                <a:gd name="T19" fmla="*/ 74 h 3990"/>
                <a:gd name="T20" fmla="*/ 856 w 4461"/>
                <a:gd name="T21" fmla="*/ 0 h 3990"/>
                <a:gd name="T22" fmla="*/ 0 w 4461"/>
                <a:gd name="T23" fmla="*/ 0 h 3990"/>
                <a:gd name="T24" fmla="*/ 0 w 4461"/>
                <a:gd name="T25" fmla="*/ 3990 h 3990"/>
                <a:gd name="T26" fmla="*/ 775 w 4461"/>
                <a:gd name="T27" fmla="*/ 3990 h 3990"/>
                <a:gd name="T28" fmla="*/ 775 w 4461"/>
                <a:gd name="T29" fmla="*/ 1674 h 3990"/>
                <a:gd name="T30" fmla="*/ 1139 w 4461"/>
                <a:gd name="T31" fmla="*/ 2322 h 3990"/>
                <a:gd name="T32" fmla="*/ 1903 w 4461"/>
                <a:gd name="T33" fmla="*/ 3565 h 3990"/>
                <a:gd name="T34" fmla="*/ 2230 w 4461"/>
                <a:gd name="T35" fmla="*/ 3779 h 3990"/>
                <a:gd name="T36" fmla="*/ 2558 w 4461"/>
                <a:gd name="T37" fmla="*/ 3565 h 3990"/>
                <a:gd name="T38" fmla="*/ 3321 w 4461"/>
                <a:gd name="T39" fmla="*/ 2322 h 3990"/>
                <a:gd name="T40" fmla="*/ 3686 w 4461"/>
                <a:gd name="T41" fmla="*/ 1674 h 3990"/>
                <a:gd name="T42" fmla="*/ 3686 w 4461"/>
                <a:gd name="T43" fmla="*/ 3990 h 3990"/>
                <a:gd name="T44" fmla="*/ 4461 w 4461"/>
                <a:gd name="T45" fmla="*/ 3990 h 3990"/>
                <a:gd name="T46" fmla="*/ 4461 w 4461"/>
                <a:gd name="T47" fmla="*/ 0 h 3990"/>
                <a:gd name="T48" fmla="*/ 3604 w 4461"/>
                <a:gd name="T49" fmla="*/ 0 h 39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461" h="3990">
                  <a:moveTo>
                    <a:pt x="3604" y="0"/>
                  </a:moveTo>
                  <a:cubicBezTo>
                    <a:pt x="3596" y="25"/>
                    <a:pt x="3588" y="50"/>
                    <a:pt x="3579" y="74"/>
                  </a:cubicBezTo>
                  <a:cubicBezTo>
                    <a:pt x="3402" y="513"/>
                    <a:pt x="3229" y="890"/>
                    <a:pt x="3051" y="1225"/>
                  </a:cubicBezTo>
                  <a:cubicBezTo>
                    <a:pt x="2889" y="1532"/>
                    <a:pt x="2705" y="1837"/>
                    <a:pt x="2527" y="2132"/>
                  </a:cubicBezTo>
                  <a:cubicBezTo>
                    <a:pt x="2456" y="2250"/>
                    <a:pt x="2385" y="2368"/>
                    <a:pt x="2315" y="2486"/>
                  </a:cubicBezTo>
                  <a:cubicBezTo>
                    <a:pt x="2288" y="2532"/>
                    <a:pt x="2230" y="2624"/>
                    <a:pt x="2230" y="2624"/>
                  </a:cubicBezTo>
                  <a:cubicBezTo>
                    <a:pt x="2230" y="2624"/>
                    <a:pt x="2173" y="2532"/>
                    <a:pt x="2146" y="2486"/>
                  </a:cubicBezTo>
                  <a:cubicBezTo>
                    <a:pt x="2076" y="2368"/>
                    <a:pt x="2005" y="2250"/>
                    <a:pt x="1934" y="2132"/>
                  </a:cubicBezTo>
                  <a:cubicBezTo>
                    <a:pt x="1756" y="1837"/>
                    <a:pt x="1572" y="1532"/>
                    <a:pt x="1409" y="1225"/>
                  </a:cubicBezTo>
                  <a:cubicBezTo>
                    <a:pt x="1231" y="890"/>
                    <a:pt x="1059" y="513"/>
                    <a:pt x="882" y="74"/>
                  </a:cubicBezTo>
                  <a:cubicBezTo>
                    <a:pt x="872" y="50"/>
                    <a:pt x="864" y="25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990"/>
                    <a:pt x="0" y="3990"/>
                    <a:pt x="0" y="3990"/>
                  </a:cubicBezTo>
                  <a:cubicBezTo>
                    <a:pt x="775" y="3990"/>
                    <a:pt x="775" y="3990"/>
                    <a:pt x="775" y="3990"/>
                  </a:cubicBezTo>
                  <a:cubicBezTo>
                    <a:pt x="775" y="1674"/>
                    <a:pt x="775" y="1674"/>
                    <a:pt x="775" y="1674"/>
                  </a:cubicBezTo>
                  <a:cubicBezTo>
                    <a:pt x="892" y="1894"/>
                    <a:pt x="1017" y="2112"/>
                    <a:pt x="1139" y="2322"/>
                  </a:cubicBezTo>
                  <a:cubicBezTo>
                    <a:pt x="1186" y="2403"/>
                    <a:pt x="1851" y="3482"/>
                    <a:pt x="1903" y="3565"/>
                  </a:cubicBezTo>
                  <a:cubicBezTo>
                    <a:pt x="1926" y="3602"/>
                    <a:pt x="2023" y="3779"/>
                    <a:pt x="2230" y="3779"/>
                  </a:cubicBezTo>
                  <a:cubicBezTo>
                    <a:pt x="2436" y="3779"/>
                    <a:pt x="2535" y="3602"/>
                    <a:pt x="2558" y="3565"/>
                  </a:cubicBezTo>
                  <a:cubicBezTo>
                    <a:pt x="2610" y="3482"/>
                    <a:pt x="3275" y="2403"/>
                    <a:pt x="3321" y="2322"/>
                  </a:cubicBezTo>
                  <a:cubicBezTo>
                    <a:pt x="3443" y="2112"/>
                    <a:pt x="3569" y="1894"/>
                    <a:pt x="3686" y="1674"/>
                  </a:cubicBezTo>
                  <a:cubicBezTo>
                    <a:pt x="3686" y="3990"/>
                    <a:pt x="3686" y="3990"/>
                    <a:pt x="3686" y="3990"/>
                  </a:cubicBezTo>
                  <a:cubicBezTo>
                    <a:pt x="4461" y="3990"/>
                    <a:pt x="4461" y="3990"/>
                    <a:pt x="4461" y="3990"/>
                  </a:cubicBezTo>
                  <a:cubicBezTo>
                    <a:pt x="4461" y="0"/>
                    <a:pt x="4461" y="0"/>
                    <a:pt x="4461" y="0"/>
                  </a:cubicBezTo>
                  <a:lnTo>
                    <a:pt x="36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185441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0BA85D5-31E5-41F6-ABFA-7194F51642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8000" y="2369341"/>
            <a:ext cx="4572000" cy="26166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B3BA0D0-E640-4287-96BE-E970A8D50D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81599" y="6231024"/>
            <a:ext cx="2743201" cy="365125"/>
          </a:xfrm>
        </p:spPr>
        <p:txBody>
          <a:bodyPr anchor="b" anchorCtr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8AC89DDE-84FF-425C-8AA7-7966BB282B77}" type="datetime4">
              <a:rPr lang="nl-NL" smtClean="0"/>
              <a:pPr/>
              <a:t>13 november 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813CA69-61F2-47F2-B427-CB6B9F73D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31252" y="6231024"/>
            <a:ext cx="7050347" cy="365125"/>
          </a:xfrm>
        </p:spPr>
        <p:txBody>
          <a:bodyPr anchor="b" anchorCtr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l-NL"/>
              <a:t>&lt;Titel van de presentatie&gt;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A9F7EB5-BD38-4DC3-AD62-3016298E0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8001" y="6231024"/>
            <a:ext cx="423252" cy="365125"/>
          </a:xfrm>
        </p:spPr>
        <p:txBody>
          <a:bodyPr anchor="b" anchorCtr="0"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fld id="{A08803C6-2BA1-4192-9CBF-AFD102E20B6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182E707A-7E71-4E27-9B4C-93B86F59C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 anchorCtr="0"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grpSp>
        <p:nvGrpSpPr>
          <p:cNvPr id="8" name="Groep 7">
            <a:extLst>
              <a:ext uri="{FF2B5EF4-FFF2-40B4-BE49-F238E27FC236}">
                <a16:creationId xmlns:a16="http://schemas.microsoft.com/office/drawing/2014/main" id="{8CE78CE6-4213-4DF6-9A25-E543E6F66C25}"/>
              </a:ext>
            </a:extLst>
          </p:cNvPr>
          <p:cNvGrpSpPr>
            <a:grpSpLocks noChangeAspect="1"/>
          </p:cNvGrpSpPr>
          <p:nvPr userDrawn="1"/>
        </p:nvGrpSpPr>
        <p:grpSpPr bwMode="black">
          <a:xfrm>
            <a:off x="1008000" y="5252423"/>
            <a:ext cx="424800" cy="626033"/>
            <a:chOff x="4562475" y="0"/>
            <a:chExt cx="3049588" cy="4494213"/>
          </a:xfrm>
          <a:solidFill>
            <a:schemeClr val="accent2"/>
          </a:solidFill>
        </p:grpSpPr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4F942CDB-E55B-4E17-853A-6488C1335D05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4573588" y="0"/>
              <a:ext cx="3027363" cy="1322388"/>
            </a:xfrm>
            <a:custGeom>
              <a:avLst/>
              <a:gdLst>
                <a:gd name="T0" fmla="*/ 790 w 4429"/>
                <a:gd name="T1" fmla="*/ 1938 h 1938"/>
                <a:gd name="T2" fmla="*/ 899 w 4429"/>
                <a:gd name="T3" fmla="*/ 1631 h 1938"/>
                <a:gd name="T4" fmla="*/ 2214 w 4429"/>
                <a:gd name="T5" fmla="*/ 786 h 1938"/>
                <a:gd name="T6" fmla="*/ 3529 w 4429"/>
                <a:gd name="T7" fmla="*/ 1631 h 1938"/>
                <a:gd name="T8" fmla="*/ 3639 w 4429"/>
                <a:gd name="T9" fmla="*/ 1938 h 1938"/>
                <a:gd name="T10" fmla="*/ 4429 w 4429"/>
                <a:gd name="T11" fmla="*/ 1938 h 1938"/>
                <a:gd name="T12" fmla="*/ 2246 w 4429"/>
                <a:gd name="T13" fmla="*/ 0 h 1938"/>
                <a:gd name="T14" fmla="*/ 2183 w 4429"/>
                <a:gd name="T15" fmla="*/ 0 h 1938"/>
                <a:gd name="T16" fmla="*/ 0 w 4429"/>
                <a:gd name="T17" fmla="*/ 1938 h 1938"/>
                <a:gd name="T18" fmla="*/ 790 w 4429"/>
                <a:gd name="T19" fmla="*/ 1938 h 1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29" h="1938">
                  <a:moveTo>
                    <a:pt x="790" y="1938"/>
                  </a:moveTo>
                  <a:cubicBezTo>
                    <a:pt x="811" y="1837"/>
                    <a:pt x="847" y="1733"/>
                    <a:pt x="899" y="1631"/>
                  </a:cubicBezTo>
                  <a:cubicBezTo>
                    <a:pt x="1178" y="1083"/>
                    <a:pt x="1608" y="806"/>
                    <a:pt x="2214" y="786"/>
                  </a:cubicBezTo>
                  <a:cubicBezTo>
                    <a:pt x="2821" y="806"/>
                    <a:pt x="3251" y="1083"/>
                    <a:pt x="3529" y="1631"/>
                  </a:cubicBezTo>
                  <a:cubicBezTo>
                    <a:pt x="3581" y="1733"/>
                    <a:pt x="3618" y="1837"/>
                    <a:pt x="3639" y="1938"/>
                  </a:cubicBezTo>
                  <a:cubicBezTo>
                    <a:pt x="4429" y="1938"/>
                    <a:pt x="4429" y="1938"/>
                    <a:pt x="4429" y="1938"/>
                  </a:cubicBezTo>
                  <a:cubicBezTo>
                    <a:pt x="4300" y="847"/>
                    <a:pt x="3372" y="0"/>
                    <a:pt x="2246" y="0"/>
                  </a:cubicBezTo>
                  <a:cubicBezTo>
                    <a:pt x="2235" y="0"/>
                    <a:pt x="2193" y="0"/>
                    <a:pt x="2183" y="0"/>
                  </a:cubicBezTo>
                  <a:cubicBezTo>
                    <a:pt x="1057" y="0"/>
                    <a:pt x="129" y="847"/>
                    <a:pt x="0" y="1938"/>
                  </a:cubicBezTo>
                  <a:lnTo>
                    <a:pt x="790" y="19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3CBD7CEE-329D-41B6-B4B9-98E7B5755A17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4562475" y="1771650"/>
              <a:ext cx="3049588" cy="2722563"/>
            </a:xfrm>
            <a:custGeom>
              <a:avLst/>
              <a:gdLst>
                <a:gd name="T0" fmla="*/ 3604 w 4461"/>
                <a:gd name="T1" fmla="*/ 0 h 3990"/>
                <a:gd name="T2" fmla="*/ 3579 w 4461"/>
                <a:gd name="T3" fmla="*/ 74 h 3990"/>
                <a:gd name="T4" fmla="*/ 3051 w 4461"/>
                <a:gd name="T5" fmla="*/ 1225 h 3990"/>
                <a:gd name="T6" fmla="*/ 2527 w 4461"/>
                <a:gd name="T7" fmla="*/ 2132 h 3990"/>
                <a:gd name="T8" fmla="*/ 2315 w 4461"/>
                <a:gd name="T9" fmla="*/ 2486 h 3990"/>
                <a:gd name="T10" fmla="*/ 2230 w 4461"/>
                <a:gd name="T11" fmla="*/ 2624 h 3990"/>
                <a:gd name="T12" fmla="*/ 2146 w 4461"/>
                <a:gd name="T13" fmla="*/ 2486 h 3990"/>
                <a:gd name="T14" fmla="*/ 1934 w 4461"/>
                <a:gd name="T15" fmla="*/ 2132 h 3990"/>
                <a:gd name="T16" fmla="*/ 1409 w 4461"/>
                <a:gd name="T17" fmla="*/ 1225 h 3990"/>
                <a:gd name="T18" fmla="*/ 882 w 4461"/>
                <a:gd name="T19" fmla="*/ 74 h 3990"/>
                <a:gd name="T20" fmla="*/ 856 w 4461"/>
                <a:gd name="T21" fmla="*/ 0 h 3990"/>
                <a:gd name="T22" fmla="*/ 0 w 4461"/>
                <a:gd name="T23" fmla="*/ 0 h 3990"/>
                <a:gd name="T24" fmla="*/ 0 w 4461"/>
                <a:gd name="T25" fmla="*/ 3990 h 3990"/>
                <a:gd name="T26" fmla="*/ 775 w 4461"/>
                <a:gd name="T27" fmla="*/ 3990 h 3990"/>
                <a:gd name="T28" fmla="*/ 775 w 4461"/>
                <a:gd name="T29" fmla="*/ 1674 h 3990"/>
                <a:gd name="T30" fmla="*/ 1139 w 4461"/>
                <a:gd name="T31" fmla="*/ 2322 h 3990"/>
                <a:gd name="T32" fmla="*/ 1903 w 4461"/>
                <a:gd name="T33" fmla="*/ 3565 h 3990"/>
                <a:gd name="T34" fmla="*/ 2230 w 4461"/>
                <a:gd name="T35" fmla="*/ 3779 h 3990"/>
                <a:gd name="T36" fmla="*/ 2558 w 4461"/>
                <a:gd name="T37" fmla="*/ 3565 h 3990"/>
                <a:gd name="T38" fmla="*/ 3321 w 4461"/>
                <a:gd name="T39" fmla="*/ 2322 h 3990"/>
                <a:gd name="T40" fmla="*/ 3686 w 4461"/>
                <a:gd name="T41" fmla="*/ 1674 h 3990"/>
                <a:gd name="T42" fmla="*/ 3686 w 4461"/>
                <a:gd name="T43" fmla="*/ 3990 h 3990"/>
                <a:gd name="T44" fmla="*/ 4461 w 4461"/>
                <a:gd name="T45" fmla="*/ 3990 h 3990"/>
                <a:gd name="T46" fmla="*/ 4461 w 4461"/>
                <a:gd name="T47" fmla="*/ 0 h 3990"/>
                <a:gd name="T48" fmla="*/ 3604 w 4461"/>
                <a:gd name="T49" fmla="*/ 0 h 39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461" h="3990">
                  <a:moveTo>
                    <a:pt x="3604" y="0"/>
                  </a:moveTo>
                  <a:cubicBezTo>
                    <a:pt x="3596" y="25"/>
                    <a:pt x="3588" y="50"/>
                    <a:pt x="3579" y="74"/>
                  </a:cubicBezTo>
                  <a:cubicBezTo>
                    <a:pt x="3402" y="513"/>
                    <a:pt x="3229" y="890"/>
                    <a:pt x="3051" y="1225"/>
                  </a:cubicBezTo>
                  <a:cubicBezTo>
                    <a:pt x="2889" y="1532"/>
                    <a:pt x="2705" y="1837"/>
                    <a:pt x="2527" y="2132"/>
                  </a:cubicBezTo>
                  <a:cubicBezTo>
                    <a:pt x="2456" y="2250"/>
                    <a:pt x="2385" y="2368"/>
                    <a:pt x="2315" y="2486"/>
                  </a:cubicBezTo>
                  <a:cubicBezTo>
                    <a:pt x="2288" y="2532"/>
                    <a:pt x="2230" y="2624"/>
                    <a:pt x="2230" y="2624"/>
                  </a:cubicBezTo>
                  <a:cubicBezTo>
                    <a:pt x="2230" y="2624"/>
                    <a:pt x="2173" y="2532"/>
                    <a:pt x="2146" y="2486"/>
                  </a:cubicBezTo>
                  <a:cubicBezTo>
                    <a:pt x="2076" y="2368"/>
                    <a:pt x="2005" y="2250"/>
                    <a:pt x="1934" y="2132"/>
                  </a:cubicBezTo>
                  <a:cubicBezTo>
                    <a:pt x="1756" y="1837"/>
                    <a:pt x="1572" y="1532"/>
                    <a:pt x="1409" y="1225"/>
                  </a:cubicBezTo>
                  <a:cubicBezTo>
                    <a:pt x="1231" y="890"/>
                    <a:pt x="1059" y="513"/>
                    <a:pt x="882" y="74"/>
                  </a:cubicBezTo>
                  <a:cubicBezTo>
                    <a:pt x="872" y="50"/>
                    <a:pt x="864" y="25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990"/>
                    <a:pt x="0" y="3990"/>
                    <a:pt x="0" y="3990"/>
                  </a:cubicBezTo>
                  <a:cubicBezTo>
                    <a:pt x="775" y="3990"/>
                    <a:pt x="775" y="3990"/>
                    <a:pt x="775" y="3990"/>
                  </a:cubicBezTo>
                  <a:cubicBezTo>
                    <a:pt x="775" y="1674"/>
                    <a:pt x="775" y="1674"/>
                    <a:pt x="775" y="1674"/>
                  </a:cubicBezTo>
                  <a:cubicBezTo>
                    <a:pt x="892" y="1894"/>
                    <a:pt x="1017" y="2112"/>
                    <a:pt x="1139" y="2322"/>
                  </a:cubicBezTo>
                  <a:cubicBezTo>
                    <a:pt x="1186" y="2403"/>
                    <a:pt x="1851" y="3482"/>
                    <a:pt x="1903" y="3565"/>
                  </a:cubicBezTo>
                  <a:cubicBezTo>
                    <a:pt x="1926" y="3602"/>
                    <a:pt x="2023" y="3779"/>
                    <a:pt x="2230" y="3779"/>
                  </a:cubicBezTo>
                  <a:cubicBezTo>
                    <a:pt x="2436" y="3779"/>
                    <a:pt x="2535" y="3602"/>
                    <a:pt x="2558" y="3565"/>
                  </a:cubicBezTo>
                  <a:cubicBezTo>
                    <a:pt x="2610" y="3482"/>
                    <a:pt x="3275" y="2403"/>
                    <a:pt x="3321" y="2322"/>
                  </a:cubicBezTo>
                  <a:cubicBezTo>
                    <a:pt x="3443" y="2112"/>
                    <a:pt x="3569" y="1894"/>
                    <a:pt x="3686" y="1674"/>
                  </a:cubicBezTo>
                  <a:cubicBezTo>
                    <a:pt x="3686" y="3990"/>
                    <a:pt x="3686" y="3990"/>
                    <a:pt x="3686" y="3990"/>
                  </a:cubicBezTo>
                  <a:cubicBezTo>
                    <a:pt x="4461" y="3990"/>
                    <a:pt x="4461" y="3990"/>
                    <a:pt x="4461" y="3990"/>
                  </a:cubicBezTo>
                  <a:cubicBezTo>
                    <a:pt x="4461" y="0"/>
                    <a:pt x="4461" y="0"/>
                    <a:pt x="4461" y="0"/>
                  </a:cubicBezTo>
                  <a:lnTo>
                    <a:pt x="360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15" name="Tijdelijke aanduiding voor inhoud 2">
            <a:extLst>
              <a:ext uri="{FF2B5EF4-FFF2-40B4-BE49-F238E27FC236}">
                <a16:creationId xmlns:a16="http://schemas.microsoft.com/office/drawing/2014/main" id="{D6E2A2EE-97BF-4D38-8A4B-1A5444407A5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760000" y="2369341"/>
            <a:ext cx="5464800" cy="26166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7" name="Tijdelijke aanduiding voor tekst 16">
            <a:extLst>
              <a:ext uri="{FF2B5EF4-FFF2-40B4-BE49-F238E27FC236}">
                <a16:creationId xmlns:a16="http://schemas.microsoft.com/office/drawing/2014/main" id="{E158AD5D-B7ED-4627-896E-8B18933C12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08000" y="1457325"/>
            <a:ext cx="10216800" cy="396875"/>
          </a:xfrm>
        </p:spPr>
        <p:txBody>
          <a:bodyPr>
            <a:noAutofit/>
          </a:bodyPr>
          <a:lstStyle>
            <a:lvl1pPr marL="0" indent="0">
              <a:buNone/>
              <a:defRPr sz="250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274871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0BA85D5-31E5-41F6-ABFA-7194F51642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8000" y="2369341"/>
            <a:ext cx="4572000" cy="26166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B3BA0D0-E640-4287-96BE-E970A8D50D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81599" y="6231024"/>
            <a:ext cx="2743201" cy="365125"/>
          </a:xfrm>
        </p:spPr>
        <p:txBody>
          <a:bodyPr anchor="b" anchorCtr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8AC89DDE-84FF-425C-8AA7-7966BB282B77}" type="datetime4">
              <a:rPr lang="nl-NL" smtClean="0"/>
              <a:pPr/>
              <a:t>13 november 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813CA69-61F2-47F2-B427-CB6B9F73D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31252" y="6231024"/>
            <a:ext cx="7050347" cy="365125"/>
          </a:xfrm>
        </p:spPr>
        <p:txBody>
          <a:bodyPr anchor="b" anchorCtr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l-NL"/>
              <a:t>&lt;Titel van de presentatie&gt;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A9F7EB5-BD38-4DC3-AD62-3016298E0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8001" y="6231024"/>
            <a:ext cx="423252" cy="365125"/>
          </a:xfrm>
        </p:spPr>
        <p:txBody>
          <a:bodyPr anchor="b" anchorCtr="0"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fld id="{A08803C6-2BA1-4192-9CBF-AFD102E20B6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182E707A-7E71-4E27-9B4C-93B86F59C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 anchorCtr="0"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grpSp>
        <p:nvGrpSpPr>
          <p:cNvPr id="8" name="Groep 7">
            <a:extLst>
              <a:ext uri="{FF2B5EF4-FFF2-40B4-BE49-F238E27FC236}">
                <a16:creationId xmlns:a16="http://schemas.microsoft.com/office/drawing/2014/main" id="{8CE78CE6-4213-4DF6-9A25-E543E6F66C25}"/>
              </a:ext>
            </a:extLst>
          </p:cNvPr>
          <p:cNvGrpSpPr>
            <a:grpSpLocks noChangeAspect="1"/>
          </p:cNvGrpSpPr>
          <p:nvPr userDrawn="1"/>
        </p:nvGrpSpPr>
        <p:grpSpPr bwMode="black">
          <a:xfrm>
            <a:off x="1008000" y="5252423"/>
            <a:ext cx="424800" cy="626033"/>
            <a:chOff x="4562475" y="0"/>
            <a:chExt cx="3049588" cy="4494213"/>
          </a:xfrm>
          <a:solidFill>
            <a:schemeClr val="accent2"/>
          </a:solidFill>
        </p:grpSpPr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4F942CDB-E55B-4E17-853A-6488C1335D05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4573588" y="0"/>
              <a:ext cx="3027363" cy="1322388"/>
            </a:xfrm>
            <a:custGeom>
              <a:avLst/>
              <a:gdLst>
                <a:gd name="T0" fmla="*/ 790 w 4429"/>
                <a:gd name="T1" fmla="*/ 1938 h 1938"/>
                <a:gd name="T2" fmla="*/ 899 w 4429"/>
                <a:gd name="T3" fmla="*/ 1631 h 1938"/>
                <a:gd name="T4" fmla="*/ 2214 w 4429"/>
                <a:gd name="T5" fmla="*/ 786 h 1938"/>
                <a:gd name="T6" fmla="*/ 3529 w 4429"/>
                <a:gd name="T7" fmla="*/ 1631 h 1938"/>
                <a:gd name="T8" fmla="*/ 3639 w 4429"/>
                <a:gd name="T9" fmla="*/ 1938 h 1938"/>
                <a:gd name="T10" fmla="*/ 4429 w 4429"/>
                <a:gd name="T11" fmla="*/ 1938 h 1938"/>
                <a:gd name="T12" fmla="*/ 2246 w 4429"/>
                <a:gd name="T13" fmla="*/ 0 h 1938"/>
                <a:gd name="T14" fmla="*/ 2183 w 4429"/>
                <a:gd name="T15" fmla="*/ 0 h 1938"/>
                <a:gd name="T16" fmla="*/ 0 w 4429"/>
                <a:gd name="T17" fmla="*/ 1938 h 1938"/>
                <a:gd name="T18" fmla="*/ 790 w 4429"/>
                <a:gd name="T19" fmla="*/ 1938 h 1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29" h="1938">
                  <a:moveTo>
                    <a:pt x="790" y="1938"/>
                  </a:moveTo>
                  <a:cubicBezTo>
                    <a:pt x="811" y="1837"/>
                    <a:pt x="847" y="1733"/>
                    <a:pt x="899" y="1631"/>
                  </a:cubicBezTo>
                  <a:cubicBezTo>
                    <a:pt x="1178" y="1083"/>
                    <a:pt x="1608" y="806"/>
                    <a:pt x="2214" y="786"/>
                  </a:cubicBezTo>
                  <a:cubicBezTo>
                    <a:pt x="2821" y="806"/>
                    <a:pt x="3251" y="1083"/>
                    <a:pt x="3529" y="1631"/>
                  </a:cubicBezTo>
                  <a:cubicBezTo>
                    <a:pt x="3581" y="1733"/>
                    <a:pt x="3618" y="1837"/>
                    <a:pt x="3639" y="1938"/>
                  </a:cubicBezTo>
                  <a:cubicBezTo>
                    <a:pt x="4429" y="1938"/>
                    <a:pt x="4429" y="1938"/>
                    <a:pt x="4429" y="1938"/>
                  </a:cubicBezTo>
                  <a:cubicBezTo>
                    <a:pt x="4300" y="847"/>
                    <a:pt x="3372" y="0"/>
                    <a:pt x="2246" y="0"/>
                  </a:cubicBezTo>
                  <a:cubicBezTo>
                    <a:pt x="2235" y="0"/>
                    <a:pt x="2193" y="0"/>
                    <a:pt x="2183" y="0"/>
                  </a:cubicBezTo>
                  <a:cubicBezTo>
                    <a:pt x="1057" y="0"/>
                    <a:pt x="129" y="847"/>
                    <a:pt x="0" y="1938"/>
                  </a:cubicBezTo>
                  <a:lnTo>
                    <a:pt x="790" y="19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3CBD7CEE-329D-41B6-B4B9-98E7B5755A17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4562475" y="1771650"/>
              <a:ext cx="3049588" cy="2722563"/>
            </a:xfrm>
            <a:custGeom>
              <a:avLst/>
              <a:gdLst>
                <a:gd name="T0" fmla="*/ 3604 w 4461"/>
                <a:gd name="T1" fmla="*/ 0 h 3990"/>
                <a:gd name="T2" fmla="*/ 3579 w 4461"/>
                <a:gd name="T3" fmla="*/ 74 h 3990"/>
                <a:gd name="T4" fmla="*/ 3051 w 4461"/>
                <a:gd name="T5" fmla="*/ 1225 h 3990"/>
                <a:gd name="T6" fmla="*/ 2527 w 4461"/>
                <a:gd name="T7" fmla="*/ 2132 h 3990"/>
                <a:gd name="T8" fmla="*/ 2315 w 4461"/>
                <a:gd name="T9" fmla="*/ 2486 h 3990"/>
                <a:gd name="T10" fmla="*/ 2230 w 4461"/>
                <a:gd name="T11" fmla="*/ 2624 h 3990"/>
                <a:gd name="T12" fmla="*/ 2146 w 4461"/>
                <a:gd name="T13" fmla="*/ 2486 h 3990"/>
                <a:gd name="T14" fmla="*/ 1934 w 4461"/>
                <a:gd name="T15" fmla="*/ 2132 h 3990"/>
                <a:gd name="T16" fmla="*/ 1409 w 4461"/>
                <a:gd name="T17" fmla="*/ 1225 h 3990"/>
                <a:gd name="T18" fmla="*/ 882 w 4461"/>
                <a:gd name="T19" fmla="*/ 74 h 3990"/>
                <a:gd name="T20" fmla="*/ 856 w 4461"/>
                <a:gd name="T21" fmla="*/ 0 h 3990"/>
                <a:gd name="T22" fmla="*/ 0 w 4461"/>
                <a:gd name="T23" fmla="*/ 0 h 3990"/>
                <a:gd name="T24" fmla="*/ 0 w 4461"/>
                <a:gd name="T25" fmla="*/ 3990 h 3990"/>
                <a:gd name="T26" fmla="*/ 775 w 4461"/>
                <a:gd name="T27" fmla="*/ 3990 h 3990"/>
                <a:gd name="T28" fmla="*/ 775 w 4461"/>
                <a:gd name="T29" fmla="*/ 1674 h 3990"/>
                <a:gd name="T30" fmla="*/ 1139 w 4461"/>
                <a:gd name="T31" fmla="*/ 2322 h 3990"/>
                <a:gd name="T32" fmla="*/ 1903 w 4461"/>
                <a:gd name="T33" fmla="*/ 3565 h 3990"/>
                <a:gd name="T34" fmla="*/ 2230 w 4461"/>
                <a:gd name="T35" fmla="*/ 3779 h 3990"/>
                <a:gd name="T36" fmla="*/ 2558 w 4461"/>
                <a:gd name="T37" fmla="*/ 3565 h 3990"/>
                <a:gd name="T38" fmla="*/ 3321 w 4461"/>
                <a:gd name="T39" fmla="*/ 2322 h 3990"/>
                <a:gd name="T40" fmla="*/ 3686 w 4461"/>
                <a:gd name="T41" fmla="*/ 1674 h 3990"/>
                <a:gd name="T42" fmla="*/ 3686 w 4461"/>
                <a:gd name="T43" fmla="*/ 3990 h 3990"/>
                <a:gd name="T44" fmla="*/ 4461 w 4461"/>
                <a:gd name="T45" fmla="*/ 3990 h 3990"/>
                <a:gd name="T46" fmla="*/ 4461 w 4461"/>
                <a:gd name="T47" fmla="*/ 0 h 3990"/>
                <a:gd name="T48" fmla="*/ 3604 w 4461"/>
                <a:gd name="T49" fmla="*/ 0 h 39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461" h="3990">
                  <a:moveTo>
                    <a:pt x="3604" y="0"/>
                  </a:moveTo>
                  <a:cubicBezTo>
                    <a:pt x="3596" y="25"/>
                    <a:pt x="3588" y="50"/>
                    <a:pt x="3579" y="74"/>
                  </a:cubicBezTo>
                  <a:cubicBezTo>
                    <a:pt x="3402" y="513"/>
                    <a:pt x="3229" y="890"/>
                    <a:pt x="3051" y="1225"/>
                  </a:cubicBezTo>
                  <a:cubicBezTo>
                    <a:pt x="2889" y="1532"/>
                    <a:pt x="2705" y="1837"/>
                    <a:pt x="2527" y="2132"/>
                  </a:cubicBezTo>
                  <a:cubicBezTo>
                    <a:pt x="2456" y="2250"/>
                    <a:pt x="2385" y="2368"/>
                    <a:pt x="2315" y="2486"/>
                  </a:cubicBezTo>
                  <a:cubicBezTo>
                    <a:pt x="2288" y="2532"/>
                    <a:pt x="2230" y="2624"/>
                    <a:pt x="2230" y="2624"/>
                  </a:cubicBezTo>
                  <a:cubicBezTo>
                    <a:pt x="2230" y="2624"/>
                    <a:pt x="2173" y="2532"/>
                    <a:pt x="2146" y="2486"/>
                  </a:cubicBezTo>
                  <a:cubicBezTo>
                    <a:pt x="2076" y="2368"/>
                    <a:pt x="2005" y="2250"/>
                    <a:pt x="1934" y="2132"/>
                  </a:cubicBezTo>
                  <a:cubicBezTo>
                    <a:pt x="1756" y="1837"/>
                    <a:pt x="1572" y="1532"/>
                    <a:pt x="1409" y="1225"/>
                  </a:cubicBezTo>
                  <a:cubicBezTo>
                    <a:pt x="1231" y="890"/>
                    <a:pt x="1059" y="513"/>
                    <a:pt x="882" y="74"/>
                  </a:cubicBezTo>
                  <a:cubicBezTo>
                    <a:pt x="872" y="50"/>
                    <a:pt x="864" y="25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990"/>
                    <a:pt x="0" y="3990"/>
                    <a:pt x="0" y="3990"/>
                  </a:cubicBezTo>
                  <a:cubicBezTo>
                    <a:pt x="775" y="3990"/>
                    <a:pt x="775" y="3990"/>
                    <a:pt x="775" y="3990"/>
                  </a:cubicBezTo>
                  <a:cubicBezTo>
                    <a:pt x="775" y="1674"/>
                    <a:pt x="775" y="1674"/>
                    <a:pt x="775" y="1674"/>
                  </a:cubicBezTo>
                  <a:cubicBezTo>
                    <a:pt x="892" y="1894"/>
                    <a:pt x="1017" y="2112"/>
                    <a:pt x="1139" y="2322"/>
                  </a:cubicBezTo>
                  <a:cubicBezTo>
                    <a:pt x="1186" y="2403"/>
                    <a:pt x="1851" y="3482"/>
                    <a:pt x="1903" y="3565"/>
                  </a:cubicBezTo>
                  <a:cubicBezTo>
                    <a:pt x="1926" y="3602"/>
                    <a:pt x="2023" y="3779"/>
                    <a:pt x="2230" y="3779"/>
                  </a:cubicBezTo>
                  <a:cubicBezTo>
                    <a:pt x="2436" y="3779"/>
                    <a:pt x="2535" y="3602"/>
                    <a:pt x="2558" y="3565"/>
                  </a:cubicBezTo>
                  <a:cubicBezTo>
                    <a:pt x="2610" y="3482"/>
                    <a:pt x="3275" y="2403"/>
                    <a:pt x="3321" y="2322"/>
                  </a:cubicBezTo>
                  <a:cubicBezTo>
                    <a:pt x="3443" y="2112"/>
                    <a:pt x="3569" y="1894"/>
                    <a:pt x="3686" y="1674"/>
                  </a:cubicBezTo>
                  <a:cubicBezTo>
                    <a:pt x="3686" y="3990"/>
                    <a:pt x="3686" y="3990"/>
                    <a:pt x="3686" y="3990"/>
                  </a:cubicBezTo>
                  <a:cubicBezTo>
                    <a:pt x="4461" y="3990"/>
                    <a:pt x="4461" y="3990"/>
                    <a:pt x="4461" y="3990"/>
                  </a:cubicBezTo>
                  <a:cubicBezTo>
                    <a:pt x="4461" y="0"/>
                    <a:pt x="4461" y="0"/>
                    <a:pt x="4461" y="0"/>
                  </a:cubicBezTo>
                  <a:lnTo>
                    <a:pt x="360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15" name="Tijdelijke aanduiding voor inhoud 2">
            <a:extLst>
              <a:ext uri="{FF2B5EF4-FFF2-40B4-BE49-F238E27FC236}">
                <a16:creationId xmlns:a16="http://schemas.microsoft.com/office/drawing/2014/main" id="{D6E2A2EE-97BF-4D38-8A4B-1A5444407A5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760000" y="2369341"/>
            <a:ext cx="5464800" cy="26166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7" name="Tijdelijke aanduiding voor tekst 16">
            <a:extLst>
              <a:ext uri="{FF2B5EF4-FFF2-40B4-BE49-F238E27FC236}">
                <a16:creationId xmlns:a16="http://schemas.microsoft.com/office/drawing/2014/main" id="{E158AD5D-B7ED-4627-896E-8B18933C12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08000" y="1457325"/>
            <a:ext cx="10216800" cy="396875"/>
          </a:xfrm>
        </p:spPr>
        <p:txBody>
          <a:bodyPr>
            <a:noAutofit/>
          </a:bodyPr>
          <a:lstStyle>
            <a:lvl1pPr marL="0" indent="0">
              <a:buNone/>
              <a:defRPr sz="250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5132768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fbeeldi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hthoek 26">
            <a:extLst>
              <a:ext uri="{FF2B5EF4-FFF2-40B4-BE49-F238E27FC236}">
                <a16:creationId xmlns:a16="http://schemas.microsoft.com/office/drawing/2014/main" id="{3697E60A-4130-4CC7-915D-DF07AB65B9A7}"/>
              </a:ext>
            </a:extLst>
          </p:cNvPr>
          <p:cNvSpPr/>
          <p:nvPr userDrawn="1"/>
        </p:nvSpPr>
        <p:spPr bwMode="white">
          <a:xfrm>
            <a:off x="-1" y="-1"/>
            <a:ext cx="12191999" cy="5939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Tijdelijke aanduiding voor afbeelding 27">
            <a:extLst>
              <a:ext uri="{FF2B5EF4-FFF2-40B4-BE49-F238E27FC236}">
                <a16:creationId xmlns:a16="http://schemas.microsoft.com/office/drawing/2014/main" id="{1C7D7F76-1E3F-4DF0-8008-22D81A81441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0" y="-1"/>
            <a:ext cx="12192000" cy="5940000"/>
          </a:xfrm>
          <a:custGeom>
            <a:avLst/>
            <a:gdLst>
              <a:gd name="connsiteX0" fmla="*/ 6100116 w 12192000"/>
              <a:gd name="connsiteY0" fmla="*/ 1969203 h 5940000"/>
              <a:gd name="connsiteX1" fmla="*/ 4971600 w 12192000"/>
              <a:gd name="connsiteY1" fmla="*/ 2969324 h 5940000"/>
              <a:gd name="connsiteX2" fmla="*/ 5379996 w 12192000"/>
              <a:gd name="connsiteY2" fmla="*/ 2969324 h 5940000"/>
              <a:gd name="connsiteX3" fmla="*/ 5436344 w 12192000"/>
              <a:gd name="connsiteY3" fmla="*/ 2810894 h 5940000"/>
              <a:gd name="connsiteX4" fmla="*/ 6116142 w 12192000"/>
              <a:gd name="connsiteY4" fmla="*/ 2374825 h 5940000"/>
              <a:gd name="connsiteX5" fmla="*/ 6795939 w 12192000"/>
              <a:gd name="connsiteY5" fmla="*/ 2810894 h 5940000"/>
              <a:gd name="connsiteX6" fmla="*/ 6852805 w 12192000"/>
              <a:gd name="connsiteY6" fmla="*/ 2969324 h 5940000"/>
              <a:gd name="connsiteX7" fmla="*/ 7261200 w 12192000"/>
              <a:gd name="connsiteY7" fmla="*/ 2969324 h 5940000"/>
              <a:gd name="connsiteX8" fmla="*/ 6132684 w 12192000"/>
              <a:gd name="connsiteY8" fmla="*/ 1969203 h 5940000"/>
              <a:gd name="connsiteX9" fmla="*/ 6100116 w 12192000"/>
              <a:gd name="connsiteY9" fmla="*/ 1969203 h 5940000"/>
              <a:gd name="connsiteX10" fmla="*/ 0 w 12192000"/>
              <a:gd name="connsiteY10" fmla="*/ 0 h 5940000"/>
              <a:gd name="connsiteX11" fmla="*/ 12192000 w 12192000"/>
              <a:gd name="connsiteY11" fmla="*/ 0 h 5940000"/>
              <a:gd name="connsiteX12" fmla="*/ 12192000 w 12192000"/>
              <a:gd name="connsiteY12" fmla="*/ 5940000 h 5940000"/>
              <a:gd name="connsiteX13" fmla="*/ 0 w 12192000"/>
              <a:gd name="connsiteY13" fmla="*/ 5940000 h 59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5940000">
                <a:moveTo>
                  <a:pt x="6100116" y="1969203"/>
                </a:moveTo>
                <a:cubicBezTo>
                  <a:pt x="5518023" y="1969203"/>
                  <a:pt x="5038288" y="2406305"/>
                  <a:pt x="4971600" y="2969324"/>
                </a:cubicBezTo>
                <a:lnTo>
                  <a:pt x="5379996" y="2969324"/>
                </a:lnTo>
                <a:cubicBezTo>
                  <a:pt x="5390852" y="2917202"/>
                  <a:pt x="5409462" y="2863532"/>
                  <a:pt x="5436344" y="2810894"/>
                </a:cubicBezTo>
                <a:cubicBezTo>
                  <a:pt x="5580575" y="2528094"/>
                  <a:pt x="5802866" y="2385146"/>
                  <a:pt x="6116142" y="2374825"/>
                </a:cubicBezTo>
                <a:cubicBezTo>
                  <a:pt x="6429934" y="2385146"/>
                  <a:pt x="6652226" y="2528094"/>
                  <a:pt x="6795939" y="2810894"/>
                </a:cubicBezTo>
                <a:cubicBezTo>
                  <a:pt x="6822821" y="2863532"/>
                  <a:pt x="6841949" y="2917202"/>
                  <a:pt x="6852805" y="2969324"/>
                </a:cubicBezTo>
                <a:cubicBezTo>
                  <a:pt x="7261200" y="2969324"/>
                  <a:pt x="7261200" y="2969324"/>
                  <a:pt x="7261200" y="2969324"/>
                </a:cubicBezTo>
                <a:cubicBezTo>
                  <a:pt x="7194513" y="2406305"/>
                  <a:pt x="6714777" y="1969203"/>
                  <a:pt x="6132684" y="1969203"/>
                </a:cubicBezTo>
                <a:cubicBezTo>
                  <a:pt x="6126998" y="1969203"/>
                  <a:pt x="6105286" y="1969203"/>
                  <a:pt x="6100116" y="1969203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940000"/>
                </a:lnTo>
                <a:lnTo>
                  <a:pt x="0" y="5940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B3BA0D0-E640-4287-96BE-E970A8D50D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81599" y="6231024"/>
            <a:ext cx="2743201" cy="365125"/>
          </a:xfrm>
        </p:spPr>
        <p:txBody>
          <a:bodyPr anchor="b" anchorCtr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8AC89DDE-84FF-425C-8AA7-7966BB282B77}" type="datetime4">
              <a:rPr lang="nl-NL" smtClean="0"/>
              <a:pPr/>
              <a:t>13 november 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813CA69-61F2-47F2-B427-CB6B9F73D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31252" y="6231024"/>
            <a:ext cx="7050347" cy="365125"/>
          </a:xfrm>
        </p:spPr>
        <p:txBody>
          <a:bodyPr anchor="b" anchorCtr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l-NL"/>
              <a:t>&lt;Titel van de presentatie&gt;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A9F7EB5-BD38-4DC3-AD62-3016298E0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8001" y="6231024"/>
            <a:ext cx="423252" cy="365125"/>
          </a:xfrm>
        </p:spPr>
        <p:txBody>
          <a:bodyPr anchor="b" anchorCtr="0"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fld id="{A08803C6-2BA1-4192-9CBF-AFD102E20B6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182E707A-7E71-4E27-9B4C-93B86F59C0F4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1008000" y="3286973"/>
            <a:ext cx="10216800" cy="682625"/>
          </a:xfrm>
        </p:spPr>
        <p:txBody>
          <a:bodyPr anchor="b" anchorCtr="0"/>
          <a:lstStyle>
            <a:lvl1pPr algn="ctr">
              <a:defRPr sz="4300" b="1">
                <a:solidFill>
                  <a:schemeClr val="bg2"/>
                </a:solidFill>
                <a:effectLst>
                  <a:outerShdw blurRad="1270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grpSp>
        <p:nvGrpSpPr>
          <p:cNvPr id="8" name="Groep 7">
            <a:extLst>
              <a:ext uri="{FF2B5EF4-FFF2-40B4-BE49-F238E27FC236}">
                <a16:creationId xmlns:a16="http://schemas.microsoft.com/office/drawing/2014/main" id="{8CE78CE6-4213-4DF6-9A25-E543E6F66C25}"/>
              </a:ext>
            </a:extLst>
          </p:cNvPr>
          <p:cNvGrpSpPr>
            <a:grpSpLocks noChangeAspect="1"/>
          </p:cNvGrpSpPr>
          <p:nvPr userDrawn="1"/>
        </p:nvGrpSpPr>
        <p:grpSpPr bwMode="black">
          <a:xfrm>
            <a:off x="298800" y="6040800"/>
            <a:ext cx="415278" cy="612000"/>
            <a:chOff x="4562475" y="0"/>
            <a:chExt cx="3049588" cy="4494213"/>
          </a:xfrm>
          <a:solidFill>
            <a:schemeClr val="accent2"/>
          </a:solidFill>
        </p:grpSpPr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4F942CDB-E55B-4E17-853A-6488C1335D05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4573588" y="0"/>
              <a:ext cx="3027363" cy="1322388"/>
            </a:xfrm>
            <a:custGeom>
              <a:avLst/>
              <a:gdLst>
                <a:gd name="T0" fmla="*/ 790 w 4429"/>
                <a:gd name="T1" fmla="*/ 1938 h 1938"/>
                <a:gd name="T2" fmla="*/ 899 w 4429"/>
                <a:gd name="T3" fmla="*/ 1631 h 1938"/>
                <a:gd name="T4" fmla="*/ 2214 w 4429"/>
                <a:gd name="T5" fmla="*/ 786 h 1938"/>
                <a:gd name="T6" fmla="*/ 3529 w 4429"/>
                <a:gd name="T7" fmla="*/ 1631 h 1938"/>
                <a:gd name="T8" fmla="*/ 3639 w 4429"/>
                <a:gd name="T9" fmla="*/ 1938 h 1938"/>
                <a:gd name="T10" fmla="*/ 4429 w 4429"/>
                <a:gd name="T11" fmla="*/ 1938 h 1938"/>
                <a:gd name="T12" fmla="*/ 2246 w 4429"/>
                <a:gd name="T13" fmla="*/ 0 h 1938"/>
                <a:gd name="T14" fmla="*/ 2183 w 4429"/>
                <a:gd name="T15" fmla="*/ 0 h 1938"/>
                <a:gd name="T16" fmla="*/ 0 w 4429"/>
                <a:gd name="T17" fmla="*/ 1938 h 1938"/>
                <a:gd name="T18" fmla="*/ 790 w 4429"/>
                <a:gd name="T19" fmla="*/ 1938 h 1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29" h="1938">
                  <a:moveTo>
                    <a:pt x="790" y="1938"/>
                  </a:moveTo>
                  <a:cubicBezTo>
                    <a:pt x="811" y="1837"/>
                    <a:pt x="847" y="1733"/>
                    <a:pt x="899" y="1631"/>
                  </a:cubicBezTo>
                  <a:cubicBezTo>
                    <a:pt x="1178" y="1083"/>
                    <a:pt x="1608" y="806"/>
                    <a:pt x="2214" y="786"/>
                  </a:cubicBezTo>
                  <a:cubicBezTo>
                    <a:pt x="2821" y="806"/>
                    <a:pt x="3251" y="1083"/>
                    <a:pt x="3529" y="1631"/>
                  </a:cubicBezTo>
                  <a:cubicBezTo>
                    <a:pt x="3581" y="1733"/>
                    <a:pt x="3618" y="1837"/>
                    <a:pt x="3639" y="1938"/>
                  </a:cubicBezTo>
                  <a:cubicBezTo>
                    <a:pt x="4429" y="1938"/>
                    <a:pt x="4429" y="1938"/>
                    <a:pt x="4429" y="1938"/>
                  </a:cubicBezTo>
                  <a:cubicBezTo>
                    <a:pt x="4300" y="847"/>
                    <a:pt x="3372" y="0"/>
                    <a:pt x="2246" y="0"/>
                  </a:cubicBezTo>
                  <a:cubicBezTo>
                    <a:pt x="2235" y="0"/>
                    <a:pt x="2193" y="0"/>
                    <a:pt x="2183" y="0"/>
                  </a:cubicBezTo>
                  <a:cubicBezTo>
                    <a:pt x="1057" y="0"/>
                    <a:pt x="129" y="847"/>
                    <a:pt x="0" y="1938"/>
                  </a:cubicBezTo>
                  <a:lnTo>
                    <a:pt x="790" y="19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3CBD7CEE-329D-41B6-B4B9-98E7B5755A17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4562475" y="1771650"/>
              <a:ext cx="3049588" cy="2722563"/>
            </a:xfrm>
            <a:custGeom>
              <a:avLst/>
              <a:gdLst>
                <a:gd name="T0" fmla="*/ 3604 w 4461"/>
                <a:gd name="T1" fmla="*/ 0 h 3990"/>
                <a:gd name="T2" fmla="*/ 3579 w 4461"/>
                <a:gd name="T3" fmla="*/ 74 h 3990"/>
                <a:gd name="T4" fmla="*/ 3051 w 4461"/>
                <a:gd name="T5" fmla="*/ 1225 h 3990"/>
                <a:gd name="T6" fmla="*/ 2527 w 4461"/>
                <a:gd name="T7" fmla="*/ 2132 h 3990"/>
                <a:gd name="T8" fmla="*/ 2315 w 4461"/>
                <a:gd name="T9" fmla="*/ 2486 h 3990"/>
                <a:gd name="T10" fmla="*/ 2230 w 4461"/>
                <a:gd name="T11" fmla="*/ 2624 h 3990"/>
                <a:gd name="T12" fmla="*/ 2146 w 4461"/>
                <a:gd name="T13" fmla="*/ 2486 h 3990"/>
                <a:gd name="T14" fmla="*/ 1934 w 4461"/>
                <a:gd name="T15" fmla="*/ 2132 h 3990"/>
                <a:gd name="T16" fmla="*/ 1409 w 4461"/>
                <a:gd name="T17" fmla="*/ 1225 h 3990"/>
                <a:gd name="T18" fmla="*/ 882 w 4461"/>
                <a:gd name="T19" fmla="*/ 74 h 3990"/>
                <a:gd name="T20" fmla="*/ 856 w 4461"/>
                <a:gd name="T21" fmla="*/ 0 h 3990"/>
                <a:gd name="T22" fmla="*/ 0 w 4461"/>
                <a:gd name="T23" fmla="*/ 0 h 3990"/>
                <a:gd name="T24" fmla="*/ 0 w 4461"/>
                <a:gd name="T25" fmla="*/ 3990 h 3990"/>
                <a:gd name="T26" fmla="*/ 775 w 4461"/>
                <a:gd name="T27" fmla="*/ 3990 h 3990"/>
                <a:gd name="T28" fmla="*/ 775 w 4461"/>
                <a:gd name="T29" fmla="*/ 1674 h 3990"/>
                <a:gd name="T30" fmla="*/ 1139 w 4461"/>
                <a:gd name="T31" fmla="*/ 2322 h 3990"/>
                <a:gd name="T32" fmla="*/ 1903 w 4461"/>
                <a:gd name="T33" fmla="*/ 3565 h 3990"/>
                <a:gd name="T34" fmla="*/ 2230 w 4461"/>
                <a:gd name="T35" fmla="*/ 3779 h 3990"/>
                <a:gd name="T36" fmla="*/ 2558 w 4461"/>
                <a:gd name="T37" fmla="*/ 3565 h 3990"/>
                <a:gd name="T38" fmla="*/ 3321 w 4461"/>
                <a:gd name="T39" fmla="*/ 2322 h 3990"/>
                <a:gd name="T40" fmla="*/ 3686 w 4461"/>
                <a:gd name="T41" fmla="*/ 1674 h 3990"/>
                <a:gd name="T42" fmla="*/ 3686 w 4461"/>
                <a:gd name="T43" fmla="*/ 3990 h 3990"/>
                <a:gd name="T44" fmla="*/ 4461 w 4461"/>
                <a:gd name="T45" fmla="*/ 3990 h 3990"/>
                <a:gd name="T46" fmla="*/ 4461 w 4461"/>
                <a:gd name="T47" fmla="*/ 0 h 3990"/>
                <a:gd name="T48" fmla="*/ 3604 w 4461"/>
                <a:gd name="T49" fmla="*/ 0 h 39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461" h="3990">
                  <a:moveTo>
                    <a:pt x="3604" y="0"/>
                  </a:moveTo>
                  <a:cubicBezTo>
                    <a:pt x="3596" y="25"/>
                    <a:pt x="3588" y="50"/>
                    <a:pt x="3579" y="74"/>
                  </a:cubicBezTo>
                  <a:cubicBezTo>
                    <a:pt x="3402" y="513"/>
                    <a:pt x="3229" y="890"/>
                    <a:pt x="3051" y="1225"/>
                  </a:cubicBezTo>
                  <a:cubicBezTo>
                    <a:pt x="2889" y="1532"/>
                    <a:pt x="2705" y="1837"/>
                    <a:pt x="2527" y="2132"/>
                  </a:cubicBezTo>
                  <a:cubicBezTo>
                    <a:pt x="2456" y="2250"/>
                    <a:pt x="2385" y="2368"/>
                    <a:pt x="2315" y="2486"/>
                  </a:cubicBezTo>
                  <a:cubicBezTo>
                    <a:pt x="2288" y="2532"/>
                    <a:pt x="2230" y="2624"/>
                    <a:pt x="2230" y="2624"/>
                  </a:cubicBezTo>
                  <a:cubicBezTo>
                    <a:pt x="2230" y="2624"/>
                    <a:pt x="2173" y="2532"/>
                    <a:pt x="2146" y="2486"/>
                  </a:cubicBezTo>
                  <a:cubicBezTo>
                    <a:pt x="2076" y="2368"/>
                    <a:pt x="2005" y="2250"/>
                    <a:pt x="1934" y="2132"/>
                  </a:cubicBezTo>
                  <a:cubicBezTo>
                    <a:pt x="1756" y="1837"/>
                    <a:pt x="1572" y="1532"/>
                    <a:pt x="1409" y="1225"/>
                  </a:cubicBezTo>
                  <a:cubicBezTo>
                    <a:pt x="1231" y="890"/>
                    <a:pt x="1059" y="513"/>
                    <a:pt x="882" y="74"/>
                  </a:cubicBezTo>
                  <a:cubicBezTo>
                    <a:pt x="872" y="50"/>
                    <a:pt x="864" y="25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990"/>
                    <a:pt x="0" y="3990"/>
                    <a:pt x="0" y="3990"/>
                  </a:cubicBezTo>
                  <a:cubicBezTo>
                    <a:pt x="775" y="3990"/>
                    <a:pt x="775" y="3990"/>
                    <a:pt x="775" y="3990"/>
                  </a:cubicBezTo>
                  <a:cubicBezTo>
                    <a:pt x="775" y="1674"/>
                    <a:pt x="775" y="1674"/>
                    <a:pt x="775" y="1674"/>
                  </a:cubicBezTo>
                  <a:cubicBezTo>
                    <a:pt x="892" y="1894"/>
                    <a:pt x="1017" y="2112"/>
                    <a:pt x="1139" y="2322"/>
                  </a:cubicBezTo>
                  <a:cubicBezTo>
                    <a:pt x="1186" y="2403"/>
                    <a:pt x="1851" y="3482"/>
                    <a:pt x="1903" y="3565"/>
                  </a:cubicBezTo>
                  <a:cubicBezTo>
                    <a:pt x="1926" y="3602"/>
                    <a:pt x="2023" y="3779"/>
                    <a:pt x="2230" y="3779"/>
                  </a:cubicBezTo>
                  <a:cubicBezTo>
                    <a:pt x="2436" y="3779"/>
                    <a:pt x="2535" y="3602"/>
                    <a:pt x="2558" y="3565"/>
                  </a:cubicBezTo>
                  <a:cubicBezTo>
                    <a:pt x="2610" y="3482"/>
                    <a:pt x="3275" y="2403"/>
                    <a:pt x="3321" y="2322"/>
                  </a:cubicBezTo>
                  <a:cubicBezTo>
                    <a:pt x="3443" y="2112"/>
                    <a:pt x="3569" y="1894"/>
                    <a:pt x="3686" y="1674"/>
                  </a:cubicBezTo>
                  <a:cubicBezTo>
                    <a:pt x="3686" y="3990"/>
                    <a:pt x="3686" y="3990"/>
                    <a:pt x="3686" y="3990"/>
                  </a:cubicBezTo>
                  <a:cubicBezTo>
                    <a:pt x="4461" y="3990"/>
                    <a:pt x="4461" y="3990"/>
                    <a:pt x="4461" y="3990"/>
                  </a:cubicBezTo>
                  <a:cubicBezTo>
                    <a:pt x="4461" y="0"/>
                    <a:pt x="4461" y="0"/>
                    <a:pt x="4461" y="0"/>
                  </a:cubicBezTo>
                  <a:lnTo>
                    <a:pt x="360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17" name="Tijdelijke aanduiding voor tekst 16">
            <a:extLst>
              <a:ext uri="{FF2B5EF4-FFF2-40B4-BE49-F238E27FC236}">
                <a16:creationId xmlns:a16="http://schemas.microsoft.com/office/drawing/2014/main" id="{E158AD5D-B7ED-4627-896E-8B18933C12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1008000" y="4024313"/>
            <a:ext cx="10216800" cy="523875"/>
          </a:xfrm>
        </p:spPr>
        <p:txBody>
          <a:bodyPr>
            <a:noAutofit/>
          </a:bodyPr>
          <a:lstStyle>
            <a:lvl1pPr marL="0" indent="0" algn="ctr">
              <a:buNone/>
              <a:defRPr sz="3300">
                <a:solidFill>
                  <a:schemeClr val="bg2"/>
                </a:solidFill>
                <a:effectLst>
                  <a:outerShdw blurRad="1270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5546223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0BA85D5-31E5-41F6-ABFA-7194F51642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8000" y="2369341"/>
            <a:ext cx="4572000" cy="26166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B3BA0D0-E640-4287-96BE-E970A8D50D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81599" y="6231024"/>
            <a:ext cx="2743201" cy="365125"/>
          </a:xfrm>
        </p:spPr>
        <p:txBody>
          <a:bodyPr anchor="b" anchorCtr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8AC89DDE-84FF-425C-8AA7-7966BB282B77}" type="datetime4">
              <a:rPr lang="nl-NL" smtClean="0"/>
              <a:pPr/>
              <a:t>13 november 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813CA69-61F2-47F2-B427-CB6B9F73D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31252" y="6231024"/>
            <a:ext cx="7050347" cy="365125"/>
          </a:xfrm>
        </p:spPr>
        <p:txBody>
          <a:bodyPr anchor="b" anchorCtr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l-NL"/>
              <a:t>&lt;Titel van de presentatie&gt;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A9F7EB5-BD38-4DC3-AD62-3016298E0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8001" y="6231024"/>
            <a:ext cx="423252" cy="365125"/>
          </a:xfrm>
        </p:spPr>
        <p:txBody>
          <a:bodyPr anchor="b" anchorCtr="0"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fld id="{A08803C6-2BA1-4192-9CBF-AFD102E20B6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182E707A-7E71-4E27-9B4C-93B86F59C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 anchorCtr="0"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grpSp>
        <p:nvGrpSpPr>
          <p:cNvPr id="8" name="Groep 7">
            <a:extLst>
              <a:ext uri="{FF2B5EF4-FFF2-40B4-BE49-F238E27FC236}">
                <a16:creationId xmlns:a16="http://schemas.microsoft.com/office/drawing/2014/main" id="{8CE78CE6-4213-4DF6-9A25-E543E6F66C25}"/>
              </a:ext>
            </a:extLst>
          </p:cNvPr>
          <p:cNvGrpSpPr>
            <a:grpSpLocks noChangeAspect="1"/>
          </p:cNvGrpSpPr>
          <p:nvPr userDrawn="1"/>
        </p:nvGrpSpPr>
        <p:grpSpPr bwMode="black">
          <a:xfrm>
            <a:off x="1008000" y="5252423"/>
            <a:ext cx="424800" cy="626033"/>
            <a:chOff x="4562475" y="0"/>
            <a:chExt cx="3049588" cy="4494213"/>
          </a:xfrm>
          <a:solidFill>
            <a:schemeClr val="accent2"/>
          </a:solidFill>
        </p:grpSpPr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4F942CDB-E55B-4E17-853A-6488C1335D05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4573588" y="0"/>
              <a:ext cx="3027363" cy="1322388"/>
            </a:xfrm>
            <a:custGeom>
              <a:avLst/>
              <a:gdLst>
                <a:gd name="T0" fmla="*/ 790 w 4429"/>
                <a:gd name="T1" fmla="*/ 1938 h 1938"/>
                <a:gd name="T2" fmla="*/ 899 w 4429"/>
                <a:gd name="T3" fmla="*/ 1631 h 1938"/>
                <a:gd name="T4" fmla="*/ 2214 w 4429"/>
                <a:gd name="T5" fmla="*/ 786 h 1938"/>
                <a:gd name="T6" fmla="*/ 3529 w 4429"/>
                <a:gd name="T7" fmla="*/ 1631 h 1938"/>
                <a:gd name="T8" fmla="*/ 3639 w 4429"/>
                <a:gd name="T9" fmla="*/ 1938 h 1938"/>
                <a:gd name="T10" fmla="*/ 4429 w 4429"/>
                <a:gd name="T11" fmla="*/ 1938 h 1938"/>
                <a:gd name="T12" fmla="*/ 2246 w 4429"/>
                <a:gd name="T13" fmla="*/ 0 h 1938"/>
                <a:gd name="T14" fmla="*/ 2183 w 4429"/>
                <a:gd name="T15" fmla="*/ 0 h 1938"/>
                <a:gd name="T16" fmla="*/ 0 w 4429"/>
                <a:gd name="T17" fmla="*/ 1938 h 1938"/>
                <a:gd name="T18" fmla="*/ 790 w 4429"/>
                <a:gd name="T19" fmla="*/ 1938 h 1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29" h="1938">
                  <a:moveTo>
                    <a:pt x="790" y="1938"/>
                  </a:moveTo>
                  <a:cubicBezTo>
                    <a:pt x="811" y="1837"/>
                    <a:pt x="847" y="1733"/>
                    <a:pt x="899" y="1631"/>
                  </a:cubicBezTo>
                  <a:cubicBezTo>
                    <a:pt x="1178" y="1083"/>
                    <a:pt x="1608" y="806"/>
                    <a:pt x="2214" y="786"/>
                  </a:cubicBezTo>
                  <a:cubicBezTo>
                    <a:pt x="2821" y="806"/>
                    <a:pt x="3251" y="1083"/>
                    <a:pt x="3529" y="1631"/>
                  </a:cubicBezTo>
                  <a:cubicBezTo>
                    <a:pt x="3581" y="1733"/>
                    <a:pt x="3618" y="1837"/>
                    <a:pt x="3639" y="1938"/>
                  </a:cubicBezTo>
                  <a:cubicBezTo>
                    <a:pt x="4429" y="1938"/>
                    <a:pt x="4429" y="1938"/>
                    <a:pt x="4429" y="1938"/>
                  </a:cubicBezTo>
                  <a:cubicBezTo>
                    <a:pt x="4300" y="847"/>
                    <a:pt x="3372" y="0"/>
                    <a:pt x="2246" y="0"/>
                  </a:cubicBezTo>
                  <a:cubicBezTo>
                    <a:pt x="2235" y="0"/>
                    <a:pt x="2193" y="0"/>
                    <a:pt x="2183" y="0"/>
                  </a:cubicBezTo>
                  <a:cubicBezTo>
                    <a:pt x="1057" y="0"/>
                    <a:pt x="129" y="847"/>
                    <a:pt x="0" y="1938"/>
                  </a:cubicBezTo>
                  <a:lnTo>
                    <a:pt x="790" y="19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3CBD7CEE-329D-41B6-B4B9-98E7B5755A17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4562475" y="1771650"/>
              <a:ext cx="3049588" cy="2722563"/>
            </a:xfrm>
            <a:custGeom>
              <a:avLst/>
              <a:gdLst>
                <a:gd name="T0" fmla="*/ 3604 w 4461"/>
                <a:gd name="T1" fmla="*/ 0 h 3990"/>
                <a:gd name="T2" fmla="*/ 3579 w 4461"/>
                <a:gd name="T3" fmla="*/ 74 h 3990"/>
                <a:gd name="T4" fmla="*/ 3051 w 4461"/>
                <a:gd name="T5" fmla="*/ 1225 h 3990"/>
                <a:gd name="T6" fmla="*/ 2527 w 4461"/>
                <a:gd name="T7" fmla="*/ 2132 h 3990"/>
                <a:gd name="T8" fmla="*/ 2315 w 4461"/>
                <a:gd name="T9" fmla="*/ 2486 h 3990"/>
                <a:gd name="T10" fmla="*/ 2230 w 4461"/>
                <a:gd name="T11" fmla="*/ 2624 h 3990"/>
                <a:gd name="T12" fmla="*/ 2146 w 4461"/>
                <a:gd name="T13" fmla="*/ 2486 h 3990"/>
                <a:gd name="T14" fmla="*/ 1934 w 4461"/>
                <a:gd name="T15" fmla="*/ 2132 h 3990"/>
                <a:gd name="T16" fmla="*/ 1409 w 4461"/>
                <a:gd name="T17" fmla="*/ 1225 h 3990"/>
                <a:gd name="T18" fmla="*/ 882 w 4461"/>
                <a:gd name="T19" fmla="*/ 74 h 3990"/>
                <a:gd name="T20" fmla="*/ 856 w 4461"/>
                <a:gd name="T21" fmla="*/ 0 h 3990"/>
                <a:gd name="T22" fmla="*/ 0 w 4461"/>
                <a:gd name="T23" fmla="*/ 0 h 3990"/>
                <a:gd name="T24" fmla="*/ 0 w 4461"/>
                <a:gd name="T25" fmla="*/ 3990 h 3990"/>
                <a:gd name="T26" fmla="*/ 775 w 4461"/>
                <a:gd name="T27" fmla="*/ 3990 h 3990"/>
                <a:gd name="T28" fmla="*/ 775 w 4461"/>
                <a:gd name="T29" fmla="*/ 1674 h 3990"/>
                <a:gd name="T30" fmla="*/ 1139 w 4461"/>
                <a:gd name="T31" fmla="*/ 2322 h 3990"/>
                <a:gd name="T32" fmla="*/ 1903 w 4461"/>
                <a:gd name="T33" fmla="*/ 3565 h 3990"/>
                <a:gd name="T34" fmla="*/ 2230 w 4461"/>
                <a:gd name="T35" fmla="*/ 3779 h 3990"/>
                <a:gd name="T36" fmla="*/ 2558 w 4461"/>
                <a:gd name="T37" fmla="*/ 3565 h 3990"/>
                <a:gd name="T38" fmla="*/ 3321 w 4461"/>
                <a:gd name="T39" fmla="*/ 2322 h 3990"/>
                <a:gd name="T40" fmla="*/ 3686 w 4461"/>
                <a:gd name="T41" fmla="*/ 1674 h 3990"/>
                <a:gd name="T42" fmla="*/ 3686 w 4461"/>
                <a:gd name="T43" fmla="*/ 3990 h 3990"/>
                <a:gd name="T44" fmla="*/ 4461 w 4461"/>
                <a:gd name="T45" fmla="*/ 3990 h 3990"/>
                <a:gd name="T46" fmla="*/ 4461 w 4461"/>
                <a:gd name="T47" fmla="*/ 0 h 3990"/>
                <a:gd name="T48" fmla="*/ 3604 w 4461"/>
                <a:gd name="T49" fmla="*/ 0 h 39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461" h="3990">
                  <a:moveTo>
                    <a:pt x="3604" y="0"/>
                  </a:moveTo>
                  <a:cubicBezTo>
                    <a:pt x="3596" y="25"/>
                    <a:pt x="3588" y="50"/>
                    <a:pt x="3579" y="74"/>
                  </a:cubicBezTo>
                  <a:cubicBezTo>
                    <a:pt x="3402" y="513"/>
                    <a:pt x="3229" y="890"/>
                    <a:pt x="3051" y="1225"/>
                  </a:cubicBezTo>
                  <a:cubicBezTo>
                    <a:pt x="2889" y="1532"/>
                    <a:pt x="2705" y="1837"/>
                    <a:pt x="2527" y="2132"/>
                  </a:cubicBezTo>
                  <a:cubicBezTo>
                    <a:pt x="2456" y="2250"/>
                    <a:pt x="2385" y="2368"/>
                    <a:pt x="2315" y="2486"/>
                  </a:cubicBezTo>
                  <a:cubicBezTo>
                    <a:pt x="2288" y="2532"/>
                    <a:pt x="2230" y="2624"/>
                    <a:pt x="2230" y="2624"/>
                  </a:cubicBezTo>
                  <a:cubicBezTo>
                    <a:pt x="2230" y="2624"/>
                    <a:pt x="2173" y="2532"/>
                    <a:pt x="2146" y="2486"/>
                  </a:cubicBezTo>
                  <a:cubicBezTo>
                    <a:pt x="2076" y="2368"/>
                    <a:pt x="2005" y="2250"/>
                    <a:pt x="1934" y="2132"/>
                  </a:cubicBezTo>
                  <a:cubicBezTo>
                    <a:pt x="1756" y="1837"/>
                    <a:pt x="1572" y="1532"/>
                    <a:pt x="1409" y="1225"/>
                  </a:cubicBezTo>
                  <a:cubicBezTo>
                    <a:pt x="1231" y="890"/>
                    <a:pt x="1059" y="513"/>
                    <a:pt x="882" y="74"/>
                  </a:cubicBezTo>
                  <a:cubicBezTo>
                    <a:pt x="872" y="50"/>
                    <a:pt x="864" y="25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990"/>
                    <a:pt x="0" y="3990"/>
                    <a:pt x="0" y="3990"/>
                  </a:cubicBezTo>
                  <a:cubicBezTo>
                    <a:pt x="775" y="3990"/>
                    <a:pt x="775" y="3990"/>
                    <a:pt x="775" y="3990"/>
                  </a:cubicBezTo>
                  <a:cubicBezTo>
                    <a:pt x="775" y="1674"/>
                    <a:pt x="775" y="1674"/>
                    <a:pt x="775" y="1674"/>
                  </a:cubicBezTo>
                  <a:cubicBezTo>
                    <a:pt x="892" y="1894"/>
                    <a:pt x="1017" y="2112"/>
                    <a:pt x="1139" y="2322"/>
                  </a:cubicBezTo>
                  <a:cubicBezTo>
                    <a:pt x="1186" y="2403"/>
                    <a:pt x="1851" y="3482"/>
                    <a:pt x="1903" y="3565"/>
                  </a:cubicBezTo>
                  <a:cubicBezTo>
                    <a:pt x="1926" y="3602"/>
                    <a:pt x="2023" y="3779"/>
                    <a:pt x="2230" y="3779"/>
                  </a:cubicBezTo>
                  <a:cubicBezTo>
                    <a:pt x="2436" y="3779"/>
                    <a:pt x="2535" y="3602"/>
                    <a:pt x="2558" y="3565"/>
                  </a:cubicBezTo>
                  <a:cubicBezTo>
                    <a:pt x="2610" y="3482"/>
                    <a:pt x="3275" y="2403"/>
                    <a:pt x="3321" y="2322"/>
                  </a:cubicBezTo>
                  <a:cubicBezTo>
                    <a:pt x="3443" y="2112"/>
                    <a:pt x="3569" y="1894"/>
                    <a:pt x="3686" y="1674"/>
                  </a:cubicBezTo>
                  <a:cubicBezTo>
                    <a:pt x="3686" y="3990"/>
                    <a:pt x="3686" y="3990"/>
                    <a:pt x="3686" y="3990"/>
                  </a:cubicBezTo>
                  <a:cubicBezTo>
                    <a:pt x="4461" y="3990"/>
                    <a:pt x="4461" y="3990"/>
                    <a:pt x="4461" y="3990"/>
                  </a:cubicBezTo>
                  <a:cubicBezTo>
                    <a:pt x="4461" y="0"/>
                    <a:pt x="4461" y="0"/>
                    <a:pt x="4461" y="0"/>
                  </a:cubicBezTo>
                  <a:lnTo>
                    <a:pt x="360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15" name="Tijdelijke aanduiding voor inhoud 2">
            <a:extLst>
              <a:ext uri="{FF2B5EF4-FFF2-40B4-BE49-F238E27FC236}">
                <a16:creationId xmlns:a16="http://schemas.microsoft.com/office/drawing/2014/main" id="{D6E2A2EE-97BF-4D38-8A4B-1A5444407A5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760000" y="2369341"/>
            <a:ext cx="5464800" cy="26166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7" name="Tijdelijke aanduiding voor tekst 16">
            <a:extLst>
              <a:ext uri="{FF2B5EF4-FFF2-40B4-BE49-F238E27FC236}">
                <a16:creationId xmlns:a16="http://schemas.microsoft.com/office/drawing/2014/main" id="{E158AD5D-B7ED-4627-896E-8B18933C12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08000" y="1457325"/>
            <a:ext cx="10216800" cy="396875"/>
          </a:xfrm>
        </p:spPr>
        <p:txBody>
          <a:bodyPr>
            <a:noAutofit/>
          </a:bodyPr>
          <a:lstStyle>
            <a:lvl1pPr marL="0" indent="0">
              <a:buNone/>
              <a:defRPr sz="250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571084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55E743-81D7-4954-2514-61321B330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3D5FB64-7523-8040-5DD1-A8590CB97A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AC0806A-E060-86E4-4AF2-A8D69D3F1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6408F-C742-46FD-9957-B3F598182321}" type="datetimeFigureOut">
              <a:rPr lang="nl-NL" smtClean="0"/>
              <a:t>13-11-2025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9F02822-EB6A-6638-22F2-1F1720BAF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A0C60D9-6F17-1115-4425-C36B231E2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F3014-834E-4EA3-88C3-1AB85B4E80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499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AF65F3-A13A-DFA0-A3E6-768E4C6B7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D99E33E-5E51-6B51-5F88-64F48C362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E369EB1-86B9-9462-7C9C-4A6EF9869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6408F-C742-46FD-9957-B3F598182321}" type="datetimeFigureOut">
              <a:rPr lang="nl-NL" smtClean="0"/>
              <a:t>13-11-2025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182B138-11BC-EB87-E17C-DD9D5A9CA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3A0ACD8-F213-F0C3-A10F-6C3B84CE3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F3014-834E-4EA3-88C3-1AB85B4E80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19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D3A81E-7A77-2CC1-EDE8-E8CA30F1D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C019907-79D1-73B9-9C4A-F26D3DBD64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6773E22-B1DE-E0EC-EA90-00442347CA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FB8DB92-A794-33A0-52BC-48C593D3D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6408F-C742-46FD-9957-B3F598182321}" type="datetimeFigureOut">
              <a:rPr lang="nl-NL" smtClean="0"/>
              <a:t>13-11-2025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47BF3E8-9F04-A994-E604-4711C3904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126A06B-E942-9021-149C-2E7B2202B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F3014-834E-4EA3-88C3-1AB85B4E80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8669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F5DF87-9D9F-7843-A668-E15B877BB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4578993-467F-F3D5-7D2D-A438A8A0AF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91A02C9-2AD4-3BF6-9183-2481FC8E3B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42F3C34-6731-6FF6-E9E6-F3D443A043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F5BCFEB-34BF-2C7D-FA73-ECCEB8CA6F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ED49BD4B-6FE3-20DE-7189-CD5397F14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6408F-C742-46FD-9957-B3F598182321}" type="datetimeFigureOut">
              <a:rPr lang="nl-NL" smtClean="0"/>
              <a:t>13-11-2025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15D24794-1D08-E2AC-B613-AAE6388B5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83813B3D-1578-BEF5-F7E3-A52E9AA36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F3014-834E-4EA3-88C3-1AB85B4E80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1481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FE53D1-941D-A9B9-49EE-83C34DEC6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4ECA982-482E-969F-3D56-F49EE2A4D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6408F-C742-46FD-9957-B3F598182321}" type="datetimeFigureOut">
              <a:rPr lang="nl-NL" smtClean="0"/>
              <a:t>13-11-2025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9C3DAAD-3F21-D660-74BB-440D55304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7B9C215-08F2-111B-8C8A-DE04F0ABF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F3014-834E-4EA3-88C3-1AB85B4E80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4866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180FBFEE-1F09-5A34-D17E-EA69BA10F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6408F-C742-46FD-9957-B3F598182321}" type="datetimeFigureOut">
              <a:rPr lang="nl-NL" smtClean="0"/>
              <a:t>13-11-2025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0320D00-2351-98A9-51C9-FE0F5130B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14AA18E-BCDC-B9E8-9CD8-FF9109273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F3014-834E-4EA3-88C3-1AB85B4E80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0158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9A69BF-6B81-6156-737E-D7BE8CE9F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F5A1BEC-224D-B3F0-7080-FBB82347C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27ABBB0-4E66-097C-86E7-5ACD0B8C4B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BBD92D6-094C-B640-5572-CE318757B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6408F-C742-46FD-9957-B3F598182321}" type="datetimeFigureOut">
              <a:rPr lang="nl-NL" smtClean="0"/>
              <a:t>13-11-2025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13E75BD-A987-6346-1DB0-C5092D650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E6848FD-4D3A-320A-136D-5A40B805A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F3014-834E-4EA3-88C3-1AB85B4E80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1233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227D68-6710-1329-C50D-C8FD98DF4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31BF1E1-258C-7763-7DEF-2580556596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ADFCD5B-20FC-99C8-8001-6519DD6557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BF9286F-9E6D-5BE1-539E-E67C33232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6408F-C742-46FD-9957-B3F598182321}" type="datetimeFigureOut">
              <a:rPr lang="nl-NL" smtClean="0"/>
              <a:t>13-11-2025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560CEB2-7717-06E3-4092-3001FC319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0DEBB6D-1BF2-F244-6E80-16EE2BEFF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F3014-834E-4EA3-88C3-1AB85B4E80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2057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FFDE8BB-8B5C-E013-5275-7EE553A8D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D969334-A0C4-561A-AE80-2683CEF915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4D03141-5801-535D-8131-7BA90871E7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D16408F-C742-46FD-9957-B3F598182321}" type="datetimeFigureOut">
              <a:rPr lang="nl-NL" smtClean="0"/>
              <a:t>13-11-2025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C1BC9CF-C6B5-191A-A448-9761A9366F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70F27CE-5D0C-BCA6-BDA4-700340051B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8F3014-834E-4EA3-88C3-1AB85B4E80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0535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  <p:sldLayoutId id="2147483664" r:id="rId15"/>
    <p:sldLayoutId id="2147483665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EEEFC2EB-92E7-F795-DA28-DCD40ECF6D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9666" y="2867420"/>
            <a:ext cx="6048000" cy="1111250"/>
          </a:xfrm>
        </p:spPr>
        <p:txBody>
          <a:bodyPr/>
          <a:lstStyle/>
          <a:p>
            <a:r>
              <a:rPr lang="nl-NL" dirty="0"/>
              <a:t>Participatie Toekomstvisie </a:t>
            </a:r>
            <a:br>
              <a:rPr lang="nl-NL" dirty="0"/>
            </a:br>
            <a:r>
              <a:rPr lang="nl-NL" dirty="0"/>
              <a:t>Hart voor Harkstede – fase 2 </a:t>
            </a:r>
            <a:br>
              <a:rPr lang="nl-NL" dirty="0"/>
            </a:br>
            <a:br>
              <a:rPr lang="nl-NL" dirty="0"/>
            </a:br>
            <a:r>
              <a:rPr lang="nl-NL" sz="2400" dirty="0"/>
              <a:t>Ruimtelijke uitwerking voor het Hart van Harkstede vanuit het hart van Harkstede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DC9B5AA-AA45-4E25-B573-77BD1C0915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08169" y="5966591"/>
            <a:ext cx="2743200" cy="365125"/>
          </a:xfrm>
        </p:spPr>
        <p:txBody>
          <a:bodyPr/>
          <a:lstStyle/>
          <a:p>
            <a:r>
              <a:rPr lang="nl-NL" dirty="0"/>
              <a:t>13 november 2025 </a:t>
            </a:r>
          </a:p>
        </p:txBody>
      </p:sp>
      <p:pic>
        <p:nvPicPr>
          <p:cNvPr id="14" name="Tijdelijke aanduiding voor afbeelding 13" descr="Afbeelding met buitenshuis, boom, hemel, Tuinarchitectuur&#10;&#10;Door AI gegenereerde inhoud is mogelijk onjuist.">
            <a:extLst>
              <a:ext uri="{FF2B5EF4-FFF2-40B4-BE49-F238E27FC236}">
                <a16:creationId xmlns:a16="http://schemas.microsoft.com/office/drawing/2014/main" id="{7AF11E04-1441-85F5-B3C1-01CA5BE3733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0" r="2275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11848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FFA80C-0E3C-B467-CAF0-AC5C607AA0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st, Lettertype, logo, Graphics&#10;&#10;Automatisch gegenereerde beschrijving">
            <a:extLst>
              <a:ext uri="{FF2B5EF4-FFF2-40B4-BE49-F238E27FC236}">
                <a16:creationId xmlns:a16="http://schemas.microsoft.com/office/drawing/2014/main" id="{C6C0469B-6B98-6C9C-0377-DA116DB901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85" y="6266460"/>
            <a:ext cx="1255414" cy="304363"/>
          </a:xfrm>
          <a:prstGeom prst="rect">
            <a:avLst/>
          </a:prstGeom>
        </p:spPr>
      </p:pic>
      <p:pic>
        <p:nvPicPr>
          <p:cNvPr id="3" name="Tijdelijke aanduiding voor inhoud 2" descr="Afbeelding met tekst, schermopname, Lettertype, grafische vormgeving&#10;&#10;Door AI gegenereerde inhoud is mogelijk onjuist.">
            <a:extLst>
              <a:ext uri="{FF2B5EF4-FFF2-40B4-BE49-F238E27FC236}">
                <a16:creationId xmlns:a16="http://schemas.microsoft.com/office/drawing/2014/main" id="{A1402991-A874-4333-53E9-E0381C92E8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7" r="2369" b="34695"/>
          <a:stretch>
            <a:fillRect/>
          </a:stretch>
        </p:blipFill>
        <p:spPr>
          <a:xfrm>
            <a:off x="502919" y="609668"/>
            <a:ext cx="11561065" cy="5638664"/>
          </a:xfrm>
        </p:spPr>
      </p:pic>
      <p:sp>
        <p:nvSpPr>
          <p:cNvPr id="6" name="Titel 9">
            <a:extLst>
              <a:ext uri="{FF2B5EF4-FFF2-40B4-BE49-F238E27FC236}">
                <a16:creationId xmlns:a16="http://schemas.microsoft.com/office/drawing/2014/main" id="{91ADEC70-8F64-669B-2695-B8BD32576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NL" sz="3600" b="1" dirty="0">
                <a:solidFill>
                  <a:srgbClr val="1281C7"/>
                </a:solidFill>
              </a:rPr>
              <a:t>Participatieaanpak </a:t>
            </a:r>
          </a:p>
        </p:txBody>
      </p:sp>
    </p:spTree>
    <p:extLst>
      <p:ext uri="{BB962C8B-B14F-4D97-AF65-F5344CB8AC3E}">
        <p14:creationId xmlns:p14="http://schemas.microsoft.com/office/powerpoint/2010/main" val="1403436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DFCD23-6008-69D7-1BD2-4B87CC935D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st, Lettertype, logo, Graphics&#10;&#10;Automatisch gegenereerde beschrijving">
            <a:extLst>
              <a:ext uri="{FF2B5EF4-FFF2-40B4-BE49-F238E27FC236}">
                <a16:creationId xmlns:a16="http://schemas.microsoft.com/office/drawing/2014/main" id="{8C6129BC-9B98-EF7F-7350-EAD5C24AE2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85" y="6266460"/>
            <a:ext cx="1255414" cy="304363"/>
          </a:xfrm>
          <a:prstGeom prst="rect">
            <a:avLst/>
          </a:prstGeom>
        </p:spPr>
      </p:pic>
      <p:sp>
        <p:nvSpPr>
          <p:cNvPr id="6" name="Titel 9">
            <a:extLst>
              <a:ext uri="{FF2B5EF4-FFF2-40B4-BE49-F238E27FC236}">
                <a16:creationId xmlns:a16="http://schemas.microsoft.com/office/drawing/2014/main" id="{4FDDAC0F-329D-EBB2-FB38-BA108542A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NL" sz="3600" b="1" dirty="0">
                <a:solidFill>
                  <a:srgbClr val="1281C7"/>
                </a:solidFill>
              </a:rPr>
              <a:t>Rol participatiebegeleider  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3D5FE21-11E5-FD9F-21C4-E7CE3A7772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60701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800" dirty="0"/>
              <a:t>Participatieaanpak uitwerken en uitvoeren</a:t>
            </a:r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r>
              <a:rPr lang="nl-NL" sz="1800" dirty="0"/>
              <a:t>Begeleiden dorpsbijeenkomsten</a:t>
            </a:r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r>
              <a:rPr lang="nl-NL" sz="1800" dirty="0"/>
              <a:t>Borgen inbreng en terugkoppelen, communiceren tussentijdse resultaten </a:t>
            </a:r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r>
              <a:rPr lang="nl-NL" sz="1800" dirty="0"/>
              <a:t>Aanspreekpunt participatie, open houding, ruimte voor gesprek </a:t>
            </a:r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r>
              <a:rPr lang="nl-NL" sz="1800" dirty="0"/>
              <a:t>Onafhankelijk en bewaken proces:  “wordt er gedaan wat er is afgesproken” 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4EA8905-9FCB-D587-5F74-DCB21BEBFD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7" r="66044"/>
          <a:stretch>
            <a:fillRect/>
          </a:stretch>
        </p:blipFill>
        <p:spPr>
          <a:xfrm>
            <a:off x="8692178" y="0"/>
            <a:ext cx="21407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843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825B9E-21F7-1EB3-3E1B-E251B755C4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st, Lettertype, logo, Graphics&#10;&#10;Automatisch gegenereerde beschrijving">
            <a:extLst>
              <a:ext uri="{FF2B5EF4-FFF2-40B4-BE49-F238E27FC236}">
                <a16:creationId xmlns:a16="http://schemas.microsoft.com/office/drawing/2014/main" id="{4B978944-73A2-C042-4BE4-385A9046B7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85" y="6266460"/>
            <a:ext cx="1255414" cy="304363"/>
          </a:xfrm>
          <a:prstGeom prst="rect">
            <a:avLst/>
          </a:prstGeom>
        </p:spPr>
      </p:pic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8F02ABB-BDFB-CFF8-D22A-0F92F618F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6292" y="1505584"/>
            <a:ext cx="10808028" cy="45660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800" dirty="0"/>
              <a:t>Gezamenlijke communicatieaanpak met Bureau Meerstad en gemeente Midden-Groningen </a:t>
            </a:r>
          </a:p>
          <a:p>
            <a:pPr marL="0" indent="0">
              <a:buNone/>
            </a:pPr>
            <a:r>
              <a:rPr lang="nl-NL" sz="1800" dirty="0"/>
              <a:t>Plan zonder gemeentegrenzen, één gebied, samen afzender in communicatie </a:t>
            </a:r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r>
              <a:rPr lang="nl-NL" sz="1800" dirty="0"/>
              <a:t>Uitgangspunten zijn: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1800" dirty="0"/>
              <a:t>Laagdrempelige en uitnodigende communicatie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1800" dirty="0"/>
              <a:t>Tijdspad helder communiceren, wat is wanneer/waar/voor wie etc.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1800" dirty="0"/>
              <a:t>Borgen inbreng en terugkoppelen via diverse kanalen/middelen vanuit gezamenlijke aanpak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1800" dirty="0"/>
              <a:t>Inloopmomenten / één-op-één gesprekken rondom participatie voor vragen/verduidelijking etc.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1800" dirty="0"/>
              <a:t>Gerichte gesprekken met direct belanghebbenden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1800" dirty="0"/>
              <a:t>Inzet op doorlopende communicatie, continue terugkoppeling uit werkgroepen en tussentijdse resultaten/stappen</a:t>
            </a:r>
          </a:p>
        </p:txBody>
      </p:sp>
      <p:sp>
        <p:nvSpPr>
          <p:cNvPr id="6" name="Titel 9">
            <a:extLst>
              <a:ext uri="{FF2B5EF4-FFF2-40B4-BE49-F238E27FC236}">
                <a16:creationId xmlns:a16="http://schemas.microsoft.com/office/drawing/2014/main" id="{354B6699-306E-8F24-4736-7FAC385E5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NL" sz="3600" b="1" dirty="0">
                <a:solidFill>
                  <a:srgbClr val="1281C7"/>
                </a:solidFill>
              </a:rPr>
              <a:t>Communicatieaanpak</a:t>
            </a:r>
          </a:p>
        </p:txBody>
      </p:sp>
    </p:spTree>
    <p:extLst>
      <p:ext uri="{BB962C8B-B14F-4D97-AF65-F5344CB8AC3E}">
        <p14:creationId xmlns:p14="http://schemas.microsoft.com/office/powerpoint/2010/main" val="4078115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44A407-0496-FAB0-5E58-3FCBDFBEF3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st, Lettertype, logo, Graphics&#10;&#10;Automatisch gegenereerde beschrijving">
            <a:extLst>
              <a:ext uri="{FF2B5EF4-FFF2-40B4-BE49-F238E27FC236}">
                <a16:creationId xmlns:a16="http://schemas.microsoft.com/office/drawing/2014/main" id="{D4F79A5C-FC95-9D06-859E-245DAEFD93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85" y="6266460"/>
            <a:ext cx="1255414" cy="304363"/>
          </a:xfrm>
          <a:prstGeom prst="rect">
            <a:avLst/>
          </a:prstGeom>
        </p:spPr>
      </p:pic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5869084-71D5-3E7C-D397-12AD7C6399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4643"/>
            <a:ext cx="10515600" cy="46978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dirty="0"/>
              <a:t>Er zijn meerdere doelgroepen in dit participatieproces, elke groep heeft zijn eigen rol en mate van invloed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6" name="Titel 9">
            <a:extLst>
              <a:ext uri="{FF2B5EF4-FFF2-40B4-BE49-F238E27FC236}">
                <a16:creationId xmlns:a16="http://schemas.microsoft.com/office/drawing/2014/main" id="{DF13D566-6FC3-A776-F7ED-E2C64DF16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NL" sz="3600" b="1" dirty="0">
                <a:solidFill>
                  <a:srgbClr val="1281C7"/>
                </a:solidFill>
              </a:rPr>
              <a:t>Rollen belanghebbenden </a:t>
            </a: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F0E1A244-C116-9147-6E4D-4D034952F2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2156161"/>
              </p:ext>
            </p:extLst>
          </p:nvPr>
        </p:nvGraphicFramePr>
        <p:xfrm>
          <a:off x="896292" y="1943241"/>
          <a:ext cx="9997440" cy="4206240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2499360">
                  <a:extLst>
                    <a:ext uri="{9D8B030D-6E8A-4147-A177-3AD203B41FA5}">
                      <a16:colId xmlns:a16="http://schemas.microsoft.com/office/drawing/2014/main" val="1602779683"/>
                    </a:ext>
                  </a:extLst>
                </a:gridCol>
                <a:gridCol w="2714692">
                  <a:extLst>
                    <a:ext uri="{9D8B030D-6E8A-4147-A177-3AD203B41FA5}">
                      <a16:colId xmlns:a16="http://schemas.microsoft.com/office/drawing/2014/main" val="4065318457"/>
                    </a:ext>
                  </a:extLst>
                </a:gridCol>
                <a:gridCol w="2420470">
                  <a:extLst>
                    <a:ext uri="{9D8B030D-6E8A-4147-A177-3AD203B41FA5}">
                      <a16:colId xmlns:a16="http://schemas.microsoft.com/office/drawing/2014/main" val="2848570869"/>
                    </a:ext>
                  </a:extLst>
                </a:gridCol>
                <a:gridCol w="2362918">
                  <a:extLst>
                    <a:ext uri="{9D8B030D-6E8A-4147-A177-3AD203B41FA5}">
                      <a16:colId xmlns:a16="http://schemas.microsoft.com/office/drawing/2014/main" val="3483800187"/>
                    </a:ext>
                  </a:extLst>
                </a:gridCol>
              </a:tblGrid>
              <a:tr h="255994">
                <a:tc>
                  <a:txBody>
                    <a:bodyPr/>
                    <a:lstStyle/>
                    <a:p>
                      <a:r>
                        <a:rPr lang="nl-NL" dirty="0"/>
                        <a:t>Meeweten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Meedenken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Meedoen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Meebeslissen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88865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Inwoners/ ondernemers/ belangstellenden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Inwoners/ ondernemers/ belanghebbenden Harkstede en omgeving</a:t>
                      </a:r>
                    </a:p>
                    <a:p>
                      <a:r>
                        <a:rPr lang="nl-NL" dirty="0"/>
                        <a:t>Zijn gesprekspartners tijdens dorps-bijeenkomsten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Inwoners/ ondernemers/ belanghebbenden: inbreng leveren via werkgroepen en dorpsbijeenkomsten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Stuurgroep levert advies aan gemeenteraden op proces en inhoud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90205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Gemeenteraden, tussentijds op de hoogte houden van proces.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Dorpsbelangen, inbreng dorpsplan borgen in concretisering Toekomstvisie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Gemeenteraden beslissen over de uitvoering </a:t>
                      </a:r>
                    </a:p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9762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Kernteam – uitwerken inbreng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48369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93553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ADE9A6-0540-E0B9-A066-1AC289D017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st, Lettertype, logo, Graphics&#10;&#10;Automatisch gegenereerde beschrijving">
            <a:extLst>
              <a:ext uri="{FF2B5EF4-FFF2-40B4-BE49-F238E27FC236}">
                <a16:creationId xmlns:a16="http://schemas.microsoft.com/office/drawing/2014/main" id="{0D09BB3E-67A0-7ACE-612B-FD5F782EA2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85" y="6266460"/>
            <a:ext cx="1255414" cy="304363"/>
          </a:xfrm>
          <a:prstGeom prst="rect">
            <a:avLst/>
          </a:prstGeom>
        </p:spPr>
      </p:pic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11FC4BA-3E19-31BD-FF24-E0129B84B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297978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nl-NL" sz="2000" dirty="0"/>
              <a:t>Als de stappen uit de participatieaanpak zorgvuldig zijn verlopen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000" dirty="0"/>
              <a:t>Inwoners/ondernemers</a:t>
            </a:r>
            <a:r>
              <a:rPr lang="nl-NL" sz="2000"/>
              <a:t>/belanghebbenden zich </a:t>
            </a:r>
            <a:r>
              <a:rPr lang="nl-NL" sz="2000" dirty="0"/>
              <a:t>gehoord en gezien voelen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000" dirty="0"/>
              <a:t>Deelnemers hun inbreng herkennen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000" dirty="0" err="1"/>
              <a:t>Harksteders</a:t>
            </a:r>
            <a:r>
              <a:rPr lang="nl-NL" sz="2000" dirty="0"/>
              <a:t> en de directe omgeving zijn geïnformeerd over de stappen en de uitkomsten van participatieproces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000" dirty="0"/>
              <a:t>De uitwerking van Hart voor Harkstede levert een positieve blik naar toekomst </a:t>
            </a:r>
          </a:p>
        </p:txBody>
      </p:sp>
      <p:sp>
        <p:nvSpPr>
          <p:cNvPr id="6" name="Titel 9">
            <a:extLst>
              <a:ext uri="{FF2B5EF4-FFF2-40B4-BE49-F238E27FC236}">
                <a16:creationId xmlns:a16="http://schemas.microsoft.com/office/drawing/2014/main" id="{943E5356-6B88-6762-17F3-BA20B554D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NL" sz="3600" b="1" dirty="0">
                <a:solidFill>
                  <a:srgbClr val="1281C7"/>
                </a:solidFill>
              </a:rPr>
              <a:t>Wanneer is deze participatie geslaagd?</a:t>
            </a:r>
          </a:p>
        </p:txBody>
      </p:sp>
    </p:spTree>
    <p:extLst>
      <p:ext uri="{BB962C8B-B14F-4D97-AF65-F5344CB8AC3E}">
        <p14:creationId xmlns:p14="http://schemas.microsoft.com/office/powerpoint/2010/main" val="42215714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1AA150-6419-BA1C-9C95-5D19C673D2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9">
            <a:extLst>
              <a:ext uri="{FF2B5EF4-FFF2-40B4-BE49-F238E27FC236}">
                <a16:creationId xmlns:a16="http://schemas.microsoft.com/office/drawing/2014/main" id="{B9038ECD-F4AD-3121-55CF-53C716EE7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848" y="408152"/>
            <a:ext cx="10515600" cy="1325563"/>
          </a:xfrm>
        </p:spPr>
        <p:txBody>
          <a:bodyPr>
            <a:normAutofit/>
          </a:bodyPr>
          <a:lstStyle/>
          <a:p>
            <a:r>
              <a:rPr lang="nl-NL" sz="3600" b="1" dirty="0">
                <a:solidFill>
                  <a:srgbClr val="1281C7"/>
                </a:solidFill>
              </a:rPr>
              <a:t>Betrekken gemeenteraden </a:t>
            </a:r>
          </a:p>
        </p:txBody>
      </p:sp>
      <p:grpSp>
        <p:nvGrpSpPr>
          <p:cNvPr id="15" name="Groep 14">
            <a:extLst>
              <a:ext uri="{FF2B5EF4-FFF2-40B4-BE49-F238E27FC236}">
                <a16:creationId xmlns:a16="http://schemas.microsoft.com/office/drawing/2014/main" id="{0D2DE8F0-74C9-850A-A437-E781625C11ED}"/>
              </a:ext>
            </a:extLst>
          </p:cNvPr>
          <p:cNvGrpSpPr/>
          <p:nvPr/>
        </p:nvGrpSpPr>
        <p:grpSpPr>
          <a:xfrm>
            <a:off x="949037" y="1708801"/>
            <a:ext cx="8412480" cy="915384"/>
            <a:chOff x="0" y="0"/>
            <a:chExt cx="8412480" cy="915384"/>
          </a:xfrm>
        </p:grpSpPr>
        <p:sp>
          <p:nvSpPr>
            <p:cNvPr id="34" name="Rechthoek: afgeronde hoeken 33">
              <a:extLst>
                <a:ext uri="{FF2B5EF4-FFF2-40B4-BE49-F238E27FC236}">
                  <a16:creationId xmlns:a16="http://schemas.microsoft.com/office/drawing/2014/main" id="{5EA4E2EC-BF70-D4DE-1A03-46BBE1119122}"/>
                </a:ext>
              </a:extLst>
            </p:cNvPr>
            <p:cNvSpPr/>
            <p:nvPr/>
          </p:nvSpPr>
          <p:spPr>
            <a:xfrm>
              <a:off x="0" y="0"/>
              <a:ext cx="8412480" cy="91538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35" name="Rechthoek: afgeronde hoeken 4">
              <a:extLst>
                <a:ext uri="{FF2B5EF4-FFF2-40B4-BE49-F238E27FC236}">
                  <a16:creationId xmlns:a16="http://schemas.microsoft.com/office/drawing/2014/main" id="{F0014CB1-E187-3028-928D-B1BEE4C4DC05}"/>
                </a:ext>
              </a:extLst>
            </p:cNvPr>
            <p:cNvSpPr txBox="1"/>
            <p:nvPr/>
          </p:nvSpPr>
          <p:spPr>
            <a:xfrm>
              <a:off x="26811" y="26811"/>
              <a:ext cx="7347358" cy="8617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marL="0" lvl="0" indent="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NL" sz="2500" kern="1200" dirty="0"/>
                <a:t>Informeren bij de start</a:t>
              </a:r>
              <a:endParaRPr lang="en-US" sz="2500" kern="1200" dirty="0"/>
            </a:p>
          </p:txBody>
        </p:sp>
      </p:grpSp>
      <p:grpSp>
        <p:nvGrpSpPr>
          <p:cNvPr id="16" name="Groep 15">
            <a:extLst>
              <a:ext uri="{FF2B5EF4-FFF2-40B4-BE49-F238E27FC236}">
                <a16:creationId xmlns:a16="http://schemas.microsoft.com/office/drawing/2014/main" id="{A0CFABD8-40B6-1FE1-3C47-179DAEEA89B2}"/>
              </a:ext>
            </a:extLst>
          </p:cNvPr>
          <p:cNvGrpSpPr/>
          <p:nvPr/>
        </p:nvGrpSpPr>
        <p:grpSpPr>
          <a:xfrm>
            <a:off x="1653582" y="2790618"/>
            <a:ext cx="8412480" cy="915384"/>
            <a:chOff x="704545" y="1081817"/>
            <a:chExt cx="8412480" cy="915384"/>
          </a:xfrm>
        </p:grpSpPr>
        <p:sp>
          <p:nvSpPr>
            <p:cNvPr id="32" name="Rechthoek: afgeronde hoeken 31">
              <a:extLst>
                <a:ext uri="{FF2B5EF4-FFF2-40B4-BE49-F238E27FC236}">
                  <a16:creationId xmlns:a16="http://schemas.microsoft.com/office/drawing/2014/main" id="{0A5F2343-FA6D-5D59-BB58-C5CB7201213E}"/>
                </a:ext>
              </a:extLst>
            </p:cNvPr>
            <p:cNvSpPr/>
            <p:nvPr/>
          </p:nvSpPr>
          <p:spPr>
            <a:xfrm>
              <a:off x="704545" y="1081817"/>
              <a:ext cx="8412480" cy="91538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2147871"/>
                <a:satOff val="-6164"/>
                <a:lumOff val="-9870"/>
                <a:alphaOff val="0"/>
              </a:schemeClr>
            </a:fillRef>
            <a:effectRef idx="0">
              <a:schemeClr val="accent2">
                <a:hueOff val="2147871"/>
                <a:satOff val="-6164"/>
                <a:lumOff val="-987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33" name="Rechthoek: afgeronde hoeken 6">
              <a:extLst>
                <a:ext uri="{FF2B5EF4-FFF2-40B4-BE49-F238E27FC236}">
                  <a16:creationId xmlns:a16="http://schemas.microsoft.com/office/drawing/2014/main" id="{BF516CF0-16CD-CBAB-84A9-BAA95ABB39E2}"/>
                </a:ext>
              </a:extLst>
            </p:cNvPr>
            <p:cNvSpPr txBox="1"/>
            <p:nvPr/>
          </p:nvSpPr>
          <p:spPr>
            <a:xfrm>
              <a:off x="731356" y="1108628"/>
              <a:ext cx="7059313" cy="8617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marL="0" lvl="0" indent="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NL" sz="2500" kern="1200" dirty="0"/>
                <a:t>Tussentijds op de hoogte houden (nieuwsbrieven)</a:t>
              </a:r>
              <a:endParaRPr lang="en-US" sz="2500" kern="1200" dirty="0"/>
            </a:p>
          </p:txBody>
        </p:sp>
      </p:grpSp>
      <p:grpSp>
        <p:nvGrpSpPr>
          <p:cNvPr id="17" name="Groep 16">
            <a:extLst>
              <a:ext uri="{FF2B5EF4-FFF2-40B4-BE49-F238E27FC236}">
                <a16:creationId xmlns:a16="http://schemas.microsoft.com/office/drawing/2014/main" id="{33BA1B2C-258C-937F-AEDC-7E612DBC12F4}"/>
              </a:ext>
            </a:extLst>
          </p:cNvPr>
          <p:cNvGrpSpPr/>
          <p:nvPr/>
        </p:nvGrpSpPr>
        <p:grpSpPr>
          <a:xfrm>
            <a:off x="2347611" y="3872436"/>
            <a:ext cx="8412480" cy="915384"/>
            <a:chOff x="1398574" y="2163635"/>
            <a:chExt cx="8412480" cy="915384"/>
          </a:xfrm>
        </p:grpSpPr>
        <p:sp>
          <p:nvSpPr>
            <p:cNvPr id="30" name="Rechthoek: afgeronde hoeken 29">
              <a:extLst>
                <a:ext uri="{FF2B5EF4-FFF2-40B4-BE49-F238E27FC236}">
                  <a16:creationId xmlns:a16="http://schemas.microsoft.com/office/drawing/2014/main" id="{3F516F34-16D5-5688-000D-C378BCA689B3}"/>
                </a:ext>
              </a:extLst>
            </p:cNvPr>
            <p:cNvSpPr/>
            <p:nvPr/>
          </p:nvSpPr>
          <p:spPr>
            <a:xfrm>
              <a:off x="1398574" y="2163635"/>
              <a:ext cx="8412480" cy="91538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4295743"/>
                <a:satOff val="-12329"/>
                <a:lumOff val="-19739"/>
                <a:alphaOff val="0"/>
              </a:schemeClr>
            </a:fillRef>
            <a:effectRef idx="0">
              <a:schemeClr val="accent2">
                <a:hueOff val="4295743"/>
                <a:satOff val="-12329"/>
                <a:lumOff val="-19739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31" name="Rechthoek: afgeronde hoeken 8">
              <a:extLst>
                <a:ext uri="{FF2B5EF4-FFF2-40B4-BE49-F238E27FC236}">
                  <a16:creationId xmlns:a16="http://schemas.microsoft.com/office/drawing/2014/main" id="{278CD134-759D-0E28-C2AF-4B5C734742BF}"/>
                </a:ext>
              </a:extLst>
            </p:cNvPr>
            <p:cNvSpPr txBox="1"/>
            <p:nvPr/>
          </p:nvSpPr>
          <p:spPr>
            <a:xfrm>
              <a:off x="1425385" y="2190446"/>
              <a:ext cx="7069828" cy="8617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marL="0" lvl="0" indent="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NL" sz="2500" kern="1200" dirty="0"/>
                <a:t>Voorstel: Gezamenlijke bijeenkomst in het gebied </a:t>
              </a:r>
              <a:endParaRPr lang="en-US" sz="2500" kern="1200" dirty="0"/>
            </a:p>
          </p:txBody>
        </p:sp>
      </p:grpSp>
      <p:grpSp>
        <p:nvGrpSpPr>
          <p:cNvPr id="18" name="Groep 17">
            <a:extLst>
              <a:ext uri="{FF2B5EF4-FFF2-40B4-BE49-F238E27FC236}">
                <a16:creationId xmlns:a16="http://schemas.microsoft.com/office/drawing/2014/main" id="{57DC3EC8-253D-D8FC-4379-B89095B22263}"/>
              </a:ext>
            </a:extLst>
          </p:cNvPr>
          <p:cNvGrpSpPr/>
          <p:nvPr/>
        </p:nvGrpSpPr>
        <p:grpSpPr>
          <a:xfrm>
            <a:off x="3052156" y="4954253"/>
            <a:ext cx="8412480" cy="915384"/>
            <a:chOff x="2103119" y="3245452"/>
            <a:chExt cx="8412480" cy="915384"/>
          </a:xfrm>
        </p:grpSpPr>
        <p:sp>
          <p:nvSpPr>
            <p:cNvPr id="28" name="Rechthoek: afgeronde hoeken 27">
              <a:extLst>
                <a:ext uri="{FF2B5EF4-FFF2-40B4-BE49-F238E27FC236}">
                  <a16:creationId xmlns:a16="http://schemas.microsoft.com/office/drawing/2014/main" id="{20411682-650C-DCBD-2D3E-0E248D8053CB}"/>
                </a:ext>
              </a:extLst>
            </p:cNvPr>
            <p:cNvSpPr/>
            <p:nvPr/>
          </p:nvSpPr>
          <p:spPr>
            <a:xfrm>
              <a:off x="2103119" y="3245452"/>
              <a:ext cx="8412480" cy="91538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6443614"/>
                <a:satOff val="-18493"/>
                <a:lumOff val="-29609"/>
                <a:alphaOff val="0"/>
              </a:schemeClr>
            </a:fillRef>
            <a:effectRef idx="0">
              <a:schemeClr val="accent2">
                <a:hueOff val="6443614"/>
                <a:satOff val="-18493"/>
                <a:lumOff val="-29609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29" name="Rechthoek: afgeronde hoeken 10">
              <a:extLst>
                <a:ext uri="{FF2B5EF4-FFF2-40B4-BE49-F238E27FC236}">
                  <a16:creationId xmlns:a16="http://schemas.microsoft.com/office/drawing/2014/main" id="{AD7B10F8-16B9-93C5-493B-4F6DC5F3F0DF}"/>
                </a:ext>
              </a:extLst>
            </p:cNvPr>
            <p:cNvSpPr txBox="1"/>
            <p:nvPr/>
          </p:nvSpPr>
          <p:spPr>
            <a:xfrm>
              <a:off x="2129930" y="3272263"/>
              <a:ext cx="7059313" cy="8617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marL="0" lvl="0" indent="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NL" sz="2500" kern="1200"/>
                <a:t>Besluitvorming op het resultaat</a:t>
              </a:r>
              <a:endParaRPr lang="en-US" sz="2500" kern="1200"/>
            </a:p>
          </p:txBody>
        </p:sp>
      </p:grpSp>
      <p:grpSp>
        <p:nvGrpSpPr>
          <p:cNvPr id="19" name="Groep 18">
            <a:extLst>
              <a:ext uri="{FF2B5EF4-FFF2-40B4-BE49-F238E27FC236}">
                <a16:creationId xmlns:a16="http://schemas.microsoft.com/office/drawing/2014/main" id="{D4D07C41-9D96-5529-2AA1-5B57885B8040}"/>
              </a:ext>
            </a:extLst>
          </p:cNvPr>
          <p:cNvGrpSpPr/>
          <p:nvPr/>
        </p:nvGrpSpPr>
        <p:grpSpPr>
          <a:xfrm>
            <a:off x="8766517" y="2409902"/>
            <a:ext cx="594999" cy="594999"/>
            <a:chOff x="7817480" y="701101"/>
            <a:chExt cx="594999" cy="594999"/>
          </a:xfrm>
        </p:grpSpPr>
        <p:sp>
          <p:nvSpPr>
            <p:cNvPr id="26" name="Pijl: omlaag 25">
              <a:extLst>
                <a:ext uri="{FF2B5EF4-FFF2-40B4-BE49-F238E27FC236}">
                  <a16:creationId xmlns:a16="http://schemas.microsoft.com/office/drawing/2014/main" id="{54F1C73C-2D01-C1A7-C05F-3FC61B3D477B}"/>
                </a:ext>
              </a:extLst>
            </p:cNvPr>
            <p:cNvSpPr/>
            <p:nvPr/>
          </p:nvSpPr>
          <p:spPr>
            <a:xfrm>
              <a:off x="7817480" y="701101"/>
              <a:ext cx="594999" cy="594999"/>
            </a:xfrm>
            <a:prstGeom prst="downArrow">
              <a:avLst>
                <a:gd name="adj1" fmla="val 55000"/>
                <a:gd name="adj2" fmla="val 45000"/>
              </a:avLst>
            </a:prstGeom>
          </p:spPr>
          <p:style>
            <a:lnRef idx="2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27" name="Pijl: omlaag 12">
              <a:extLst>
                <a:ext uri="{FF2B5EF4-FFF2-40B4-BE49-F238E27FC236}">
                  <a16:creationId xmlns:a16="http://schemas.microsoft.com/office/drawing/2014/main" id="{63BCE5A6-82A6-4DC3-39F1-5FE30D983DBE}"/>
                </a:ext>
              </a:extLst>
            </p:cNvPr>
            <p:cNvSpPr txBox="1"/>
            <p:nvPr/>
          </p:nvSpPr>
          <p:spPr>
            <a:xfrm>
              <a:off x="7951355" y="701101"/>
              <a:ext cx="327249" cy="4477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marL="0" lvl="0" indent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700" kern="1200"/>
            </a:p>
          </p:txBody>
        </p:sp>
      </p:grpSp>
      <p:grpSp>
        <p:nvGrpSpPr>
          <p:cNvPr id="20" name="Groep 19">
            <a:extLst>
              <a:ext uri="{FF2B5EF4-FFF2-40B4-BE49-F238E27FC236}">
                <a16:creationId xmlns:a16="http://schemas.microsoft.com/office/drawing/2014/main" id="{67350D68-10B5-8B83-005D-562476ECF4FF}"/>
              </a:ext>
            </a:extLst>
          </p:cNvPr>
          <p:cNvGrpSpPr/>
          <p:nvPr/>
        </p:nvGrpSpPr>
        <p:grpSpPr>
          <a:xfrm>
            <a:off x="9471062" y="3491719"/>
            <a:ext cx="594999" cy="594999"/>
            <a:chOff x="8522025" y="1782918"/>
            <a:chExt cx="594999" cy="594999"/>
          </a:xfrm>
        </p:grpSpPr>
        <p:sp>
          <p:nvSpPr>
            <p:cNvPr id="24" name="Pijl: omlaag 23">
              <a:extLst>
                <a:ext uri="{FF2B5EF4-FFF2-40B4-BE49-F238E27FC236}">
                  <a16:creationId xmlns:a16="http://schemas.microsoft.com/office/drawing/2014/main" id="{2C25B8BA-A027-B957-C1F4-8107882ABAA3}"/>
                </a:ext>
              </a:extLst>
            </p:cNvPr>
            <p:cNvSpPr/>
            <p:nvPr/>
          </p:nvSpPr>
          <p:spPr>
            <a:xfrm>
              <a:off x="8522025" y="1782918"/>
              <a:ext cx="594999" cy="594999"/>
            </a:xfrm>
            <a:prstGeom prst="downArrow">
              <a:avLst>
                <a:gd name="adj1" fmla="val 55000"/>
                <a:gd name="adj2" fmla="val 45000"/>
              </a:avLst>
            </a:prstGeom>
          </p:spPr>
          <p:style>
            <a:lnRef idx="2">
              <a:schemeClr val="accent2">
                <a:tint val="40000"/>
                <a:alpha val="90000"/>
                <a:hueOff val="3367359"/>
                <a:satOff val="-31116"/>
                <a:lumOff val="-3508"/>
                <a:alphaOff val="0"/>
              </a:schemeClr>
            </a:lnRef>
            <a:fillRef idx="1">
              <a:schemeClr val="accent2">
                <a:tint val="40000"/>
                <a:alpha val="90000"/>
                <a:hueOff val="3367359"/>
                <a:satOff val="-31116"/>
                <a:lumOff val="-3508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3367359"/>
                <a:satOff val="-31116"/>
                <a:lumOff val="-3508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25" name="Pijl: omlaag 14">
              <a:extLst>
                <a:ext uri="{FF2B5EF4-FFF2-40B4-BE49-F238E27FC236}">
                  <a16:creationId xmlns:a16="http://schemas.microsoft.com/office/drawing/2014/main" id="{18EA331E-923A-9A6F-0B62-519D85F5DA77}"/>
                </a:ext>
              </a:extLst>
            </p:cNvPr>
            <p:cNvSpPr txBox="1"/>
            <p:nvPr/>
          </p:nvSpPr>
          <p:spPr>
            <a:xfrm>
              <a:off x="8655900" y="1782918"/>
              <a:ext cx="327249" cy="4477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marL="0" lvl="0" indent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700" kern="1200"/>
            </a:p>
          </p:txBody>
        </p:sp>
      </p:grpSp>
      <p:grpSp>
        <p:nvGrpSpPr>
          <p:cNvPr id="21" name="Groep 20">
            <a:extLst>
              <a:ext uri="{FF2B5EF4-FFF2-40B4-BE49-F238E27FC236}">
                <a16:creationId xmlns:a16="http://schemas.microsoft.com/office/drawing/2014/main" id="{BF908BE8-79AD-E34F-A157-81CCE4E7586B}"/>
              </a:ext>
            </a:extLst>
          </p:cNvPr>
          <p:cNvGrpSpPr/>
          <p:nvPr/>
        </p:nvGrpSpPr>
        <p:grpSpPr>
          <a:xfrm>
            <a:off x="10165092" y="4573537"/>
            <a:ext cx="594999" cy="594999"/>
            <a:chOff x="9216055" y="2864736"/>
            <a:chExt cx="594999" cy="594999"/>
          </a:xfrm>
        </p:grpSpPr>
        <p:sp>
          <p:nvSpPr>
            <p:cNvPr id="22" name="Pijl: omlaag 21">
              <a:extLst>
                <a:ext uri="{FF2B5EF4-FFF2-40B4-BE49-F238E27FC236}">
                  <a16:creationId xmlns:a16="http://schemas.microsoft.com/office/drawing/2014/main" id="{AAC436A8-0A1F-F14B-7886-EFEEDFB079EE}"/>
                </a:ext>
              </a:extLst>
            </p:cNvPr>
            <p:cNvSpPr/>
            <p:nvPr/>
          </p:nvSpPr>
          <p:spPr>
            <a:xfrm>
              <a:off x="9216055" y="2864736"/>
              <a:ext cx="594999" cy="594999"/>
            </a:xfrm>
            <a:prstGeom prst="downArrow">
              <a:avLst>
                <a:gd name="adj1" fmla="val 55000"/>
                <a:gd name="adj2" fmla="val 45000"/>
              </a:avLst>
            </a:prstGeom>
          </p:spPr>
          <p:style>
            <a:lnRef idx="2">
              <a:schemeClr val="accent2">
                <a:tint val="40000"/>
                <a:alpha val="90000"/>
                <a:hueOff val="6734718"/>
                <a:satOff val="-62232"/>
                <a:lumOff val="-7015"/>
                <a:alphaOff val="0"/>
              </a:schemeClr>
            </a:lnRef>
            <a:fillRef idx="1">
              <a:schemeClr val="accent2">
                <a:tint val="40000"/>
                <a:alpha val="90000"/>
                <a:hueOff val="6734718"/>
                <a:satOff val="-62232"/>
                <a:lumOff val="-7015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6734718"/>
                <a:satOff val="-62232"/>
                <a:lumOff val="-7015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23" name="Pijl: omlaag 16">
              <a:extLst>
                <a:ext uri="{FF2B5EF4-FFF2-40B4-BE49-F238E27FC236}">
                  <a16:creationId xmlns:a16="http://schemas.microsoft.com/office/drawing/2014/main" id="{C3F3FC6D-52D3-B21E-1AB3-9875DBE1690C}"/>
                </a:ext>
              </a:extLst>
            </p:cNvPr>
            <p:cNvSpPr txBox="1"/>
            <p:nvPr/>
          </p:nvSpPr>
          <p:spPr>
            <a:xfrm>
              <a:off x="9349930" y="2864736"/>
              <a:ext cx="327249" cy="4477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marL="0" lvl="0" indent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700" kern="1200"/>
            </a:p>
          </p:txBody>
        </p:sp>
      </p:grpSp>
      <p:pic>
        <p:nvPicPr>
          <p:cNvPr id="36" name="Afbeelding 35" descr="Afbeelding met tekst, Lettertype, logo, Graphics&#10;&#10;Automatisch gegenereerde beschrijving">
            <a:extLst>
              <a:ext uri="{FF2B5EF4-FFF2-40B4-BE49-F238E27FC236}">
                <a16:creationId xmlns:a16="http://schemas.microsoft.com/office/drawing/2014/main" id="{698F450E-0A94-0828-28CF-1B096EC7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85" y="6266460"/>
            <a:ext cx="1255414" cy="30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567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606036-EC96-6964-47A2-4D87BEF369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9C6E512D-3669-5439-0AD0-A0315B93BB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11704" y="2484583"/>
            <a:ext cx="6048000" cy="1111250"/>
          </a:xfrm>
        </p:spPr>
        <p:txBody>
          <a:bodyPr/>
          <a:lstStyle/>
          <a:p>
            <a:r>
              <a:rPr lang="nl-NL" dirty="0"/>
              <a:t>Samen werken aan één gebied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99C8FD1-3977-2658-B579-51D095DA3B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024" y="5142525"/>
            <a:ext cx="2044960" cy="880691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40AEC826-4DC7-25B0-C8B8-C790F51534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133" y="5356924"/>
            <a:ext cx="2747547" cy="666292"/>
          </a:xfrm>
          <a:prstGeom prst="rect">
            <a:avLst/>
          </a:prstGeom>
        </p:spPr>
      </p:pic>
      <p:pic>
        <p:nvPicPr>
          <p:cNvPr id="13" name="Tijdelijke aanduiding voor afbeelding 12" descr="Afbeelding met Lettertype, Graphics, logo, symbool&#10;&#10;Door AI gegenereerde inhoud is mogelijk onjuist.">
            <a:extLst>
              <a:ext uri="{FF2B5EF4-FFF2-40B4-BE49-F238E27FC236}">
                <a16:creationId xmlns:a16="http://schemas.microsoft.com/office/drawing/2014/main" id="{296ABA55-F412-B625-4868-30341DB2E9C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9" r="49919"/>
          <a:stretch>
            <a:fillRect/>
          </a:stretch>
        </p:blipFill>
        <p:spPr>
          <a:xfrm flipH="1">
            <a:off x="12192000" y="-12700"/>
            <a:ext cx="46038" cy="6870700"/>
          </a:xfr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BFD52EC2-388A-16A0-F40F-872CA8C7A3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1414" y="5323107"/>
            <a:ext cx="1356732" cy="70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972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2">
            <a:extLst>
              <a:ext uri="{FF2B5EF4-FFF2-40B4-BE49-F238E27FC236}">
                <a16:creationId xmlns:a16="http://schemas.microsoft.com/office/drawing/2014/main" id="{5B673077-B5C9-EE66-3B2D-0FA0C7161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000" y="903288"/>
            <a:ext cx="6012000" cy="476250"/>
          </a:xfrm>
        </p:spPr>
        <p:txBody>
          <a:bodyPr>
            <a:normAutofit fontScale="90000"/>
          </a:bodyPr>
          <a:lstStyle/>
          <a:p>
            <a:r>
              <a:rPr lang="nl-NL" dirty="0" err="1">
                <a:solidFill>
                  <a:schemeClr val="accent2"/>
                </a:solidFill>
              </a:rPr>
              <a:t>Jurriën</a:t>
            </a:r>
            <a:r>
              <a:rPr lang="nl-NL" dirty="0">
                <a:solidFill>
                  <a:schemeClr val="accent2"/>
                </a:solidFill>
              </a:rPr>
              <a:t> de Jong </a:t>
            </a:r>
          </a:p>
        </p:txBody>
      </p:sp>
      <p:sp>
        <p:nvSpPr>
          <p:cNvPr id="9" name="Tijdelijke aanduiding voor tekst 14">
            <a:extLst>
              <a:ext uri="{FF2B5EF4-FFF2-40B4-BE49-F238E27FC236}">
                <a16:creationId xmlns:a16="http://schemas.microsoft.com/office/drawing/2014/main" id="{2CAD20D6-1560-6236-7310-E08FD5CBB2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07999" y="1457325"/>
            <a:ext cx="7060235" cy="396875"/>
          </a:xfrm>
        </p:spPr>
        <p:txBody>
          <a:bodyPr/>
          <a:lstStyle/>
          <a:p>
            <a:r>
              <a:rPr lang="nl-NL" dirty="0">
                <a:solidFill>
                  <a:schemeClr val="accent2"/>
                </a:solidFill>
              </a:rPr>
              <a:t>Projectleider Toekomstvisie Hart voor Harkstede </a:t>
            </a:r>
          </a:p>
        </p:txBody>
      </p:sp>
    </p:spTree>
    <p:extLst>
      <p:ext uri="{BB962C8B-B14F-4D97-AF65-F5344CB8AC3E}">
        <p14:creationId xmlns:p14="http://schemas.microsoft.com/office/powerpoint/2010/main" val="1647247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A5FA8D-F74D-CF8E-3DF3-E1DBB04963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4FE95521-A5E1-0D98-3239-2B26E19FD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611" y="708879"/>
            <a:ext cx="10216800" cy="476250"/>
          </a:xfrm>
        </p:spPr>
        <p:txBody>
          <a:bodyPr>
            <a:normAutofit fontScale="90000"/>
          </a:bodyPr>
          <a:lstStyle/>
          <a:p>
            <a:r>
              <a:rPr lang="nl-NL" dirty="0"/>
              <a:t>Context</a:t>
            </a:r>
          </a:p>
        </p:txBody>
      </p:sp>
      <p:grpSp>
        <p:nvGrpSpPr>
          <p:cNvPr id="16" name="Groep 15">
            <a:extLst>
              <a:ext uri="{FF2B5EF4-FFF2-40B4-BE49-F238E27FC236}">
                <a16:creationId xmlns:a16="http://schemas.microsoft.com/office/drawing/2014/main" id="{64E9AA21-D922-4AAD-B199-55123EE5A554}"/>
              </a:ext>
            </a:extLst>
          </p:cNvPr>
          <p:cNvGrpSpPr/>
          <p:nvPr/>
        </p:nvGrpSpPr>
        <p:grpSpPr>
          <a:xfrm>
            <a:off x="3170582" y="109330"/>
            <a:ext cx="7076661" cy="6639339"/>
            <a:chOff x="6096000" y="310236"/>
            <a:chExt cx="5913120" cy="6237527"/>
          </a:xfrm>
        </p:grpSpPr>
        <p:grpSp>
          <p:nvGrpSpPr>
            <p:cNvPr id="17" name="Groep 16">
              <a:extLst>
                <a:ext uri="{FF2B5EF4-FFF2-40B4-BE49-F238E27FC236}">
                  <a16:creationId xmlns:a16="http://schemas.microsoft.com/office/drawing/2014/main" id="{31E908D3-3085-977D-93CD-57F55B9BC0A6}"/>
                </a:ext>
              </a:extLst>
            </p:cNvPr>
            <p:cNvGrpSpPr/>
            <p:nvPr/>
          </p:nvGrpSpPr>
          <p:grpSpPr>
            <a:xfrm>
              <a:off x="6096000" y="310236"/>
              <a:ext cx="5913120" cy="6237527"/>
              <a:chOff x="2587411" y="428320"/>
              <a:chExt cx="7701951" cy="6098393"/>
            </a:xfrm>
          </p:grpSpPr>
          <p:pic>
            <p:nvPicPr>
              <p:cNvPr id="24" name="Google Shape;98;p18">
                <a:extLst>
                  <a:ext uri="{FF2B5EF4-FFF2-40B4-BE49-F238E27FC236}">
                    <a16:creationId xmlns:a16="http://schemas.microsoft.com/office/drawing/2014/main" id="{2FFF3189-FB0F-32D3-08A7-DAA4744F7880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2587411" y="979022"/>
                <a:ext cx="7396891" cy="5547689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25" name="Google Shape;101;p18">
                <a:extLst>
                  <a:ext uri="{FF2B5EF4-FFF2-40B4-BE49-F238E27FC236}">
                    <a16:creationId xmlns:a16="http://schemas.microsoft.com/office/drawing/2014/main" id="{E27D170E-ADB3-6FDA-B98F-3AA5A4A385E2}"/>
                  </a:ext>
                </a:extLst>
              </p:cNvPr>
              <p:cNvGrpSpPr/>
              <p:nvPr/>
            </p:nvGrpSpPr>
            <p:grpSpPr>
              <a:xfrm>
                <a:off x="8989008" y="867600"/>
                <a:ext cx="1300354" cy="611531"/>
                <a:chOff x="7056575" y="777175"/>
                <a:chExt cx="1433400" cy="674100"/>
              </a:xfrm>
            </p:grpSpPr>
            <p:sp>
              <p:nvSpPr>
                <p:cNvPr id="32" name="Google Shape;102;p18">
                  <a:extLst>
                    <a:ext uri="{FF2B5EF4-FFF2-40B4-BE49-F238E27FC236}">
                      <a16:creationId xmlns:a16="http://schemas.microsoft.com/office/drawing/2014/main" id="{B5D8E8AE-6C10-3AD9-5549-4924F6B44D49}"/>
                    </a:ext>
                  </a:extLst>
                </p:cNvPr>
                <p:cNvSpPr/>
                <p:nvPr/>
              </p:nvSpPr>
              <p:spPr>
                <a:xfrm>
                  <a:off x="7056575" y="777175"/>
                  <a:ext cx="1433400" cy="674100"/>
                </a:xfrm>
                <a:prstGeom prst="ellipse">
                  <a:avLst/>
                </a:prstGeom>
                <a:solidFill>
                  <a:srgbClr val="93C47D"/>
                </a:solidFill>
                <a:ln>
                  <a:noFill/>
                </a:ln>
              </p:spPr>
              <p:txBody>
                <a:bodyPr spcFirstLastPara="1" wrap="square" lIns="82939" tIns="82939" rIns="82939" bIns="82939" anchor="ctr" anchorCtr="0">
                  <a:noAutofit/>
                </a:bodyPr>
                <a:lstStyle/>
                <a:p>
                  <a:pPr marL="0" marR="0" lvl="0" indent="0" algn="ctr" defTabSz="82954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27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33" name="Google Shape;103;p18">
                  <a:extLst>
                    <a:ext uri="{FF2B5EF4-FFF2-40B4-BE49-F238E27FC236}">
                      <a16:creationId xmlns:a16="http://schemas.microsoft.com/office/drawing/2014/main" id="{7C07733B-BE4A-BB94-C28A-0887B774C456}"/>
                    </a:ext>
                  </a:extLst>
                </p:cNvPr>
                <p:cNvSpPr txBox="1"/>
                <p:nvPr/>
              </p:nvSpPr>
              <p:spPr>
                <a:xfrm rot="7504">
                  <a:off x="7278547" y="1010125"/>
                  <a:ext cx="962102" cy="208200"/>
                </a:xfrm>
                <a:prstGeom prst="rect">
                  <a:avLst/>
                </a:prstGeom>
                <a:solidFill>
                  <a:srgbClr val="93C47D"/>
                </a:solidFill>
                <a:ln>
                  <a:noFill/>
                </a:ln>
              </p:spPr>
              <p:txBody>
                <a:bodyPr spcFirstLastPara="1" wrap="square" lIns="82939" tIns="82939" rIns="82939" bIns="82939" anchor="ctr" anchorCtr="0">
                  <a:noAutofit/>
                </a:bodyPr>
                <a:lstStyle/>
                <a:p>
                  <a:pPr algn="ctr" defTabSz="472840">
                    <a:spcAft>
                      <a:spcPts val="600"/>
                    </a:spcAft>
                    <a:buClr>
                      <a:srgbClr val="000000"/>
                    </a:buClr>
                    <a:defRPr/>
                  </a:pPr>
                  <a:r>
                    <a:rPr lang="nl" sz="800" b="1" kern="0" dirty="0">
                      <a:solidFill>
                        <a:srgbClr val="434343"/>
                      </a:solidFill>
                      <a:latin typeface="Noto Sans"/>
                      <a:ea typeface="Noto Sans"/>
                      <a:cs typeface="Noto Sans"/>
                      <a:sym typeface="Noto Sans"/>
                    </a:rPr>
                    <a:t>verbinding met ‘t Roegwold</a:t>
                  </a:r>
                  <a:endParaRPr kumimoji="0" sz="10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Noto Sans"/>
                    <a:ea typeface="Noto Sans"/>
                    <a:cs typeface="Noto Sans"/>
                    <a:sym typeface="Noto Sans"/>
                  </a:endParaRPr>
                </a:p>
              </p:txBody>
            </p:sp>
          </p:grpSp>
          <p:grpSp>
            <p:nvGrpSpPr>
              <p:cNvPr id="26" name="Google Shape;104;p18">
                <a:extLst>
                  <a:ext uri="{FF2B5EF4-FFF2-40B4-BE49-F238E27FC236}">
                    <a16:creationId xmlns:a16="http://schemas.microsoft.com/office/drawing/2014/main" id="{2F01A18B-40F2-AD37-5031-783B53AE041F}"/>
                  </a:ext>
                </a:extLst>
              </p:cNvPr>
              <p:cNvGrpSpPr/>
              <p:nvPr/>
            </p:nvGrpSpPr>
            <p:grpSpPr>
              <a:xfrm>
                <a:off x="4806242" y="428320"/>
                <a:ext cx="1300354" cy="611531"/>
                <a:chOff x="5457900" y="-102400"/>
                <a:chExt cx="1433400" cy="674100"/>
              </a:xfrm>
            </p:grpSpPr>
            <p:sp>
              <p:nvSpPr>
                <p:cNvPr id="30" name="Google Shape;105;p18">
                  <a:extLst>
                    <a:ext uri="{FF2B5EF4-FFF2-40B4-BE49-F238E27FC236}">
                      <a16:creationId xmlns:a16="http://schemas.microsoft.com/office/drawing/2014/main" id="{681BF7BA-7A63-AE43-6D63-8C66205A9336}"/>
                    </a:ext>
                  </a:extLst>
                </p:cNvPr>
                <p:cNvSpPr/>
                <p:nvPr/>
              </p:nvSpPr>
              <p:spPr>
                <a:xfrm>
                  <a:off x="5457900" y="-102400"/>
                  <a:ext cx="1433400" cy="674100"/>
                </a:xfrm>
                <a:prstGeom prst="ellipse">
                  <a:avLst/>
                </a:prstGeom>
                <a:solidFill>
                  <a:srgbClr val="93C47D"/>
                </a:solidFill>
                <a:ln>
                  <a:noFill/>
                </a:ln>
              </p:spPr>
              <p:txBody>
                <a:bodyPr spcFirstLastPara="1" wrap="square" lIns="82939" tIns="82939" rIns="82939" bIns="82939" anchor="ctr" anchorCtr="0">
                  <a:noAutofit/>
                </a:bodyPr>
                <a:lstStyle/>
                <a:p>
                  <a:pPr marL="0" marR="0" lvl="0" indent="0" algn="ctr" defTabSz="82954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27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31" name="Google Shape;106;p18">
                  <a:extLst>
                    <a:ext uri="{FF2B5EF4-FFF2-40B4-BE49-F238E27FC236}">
                      <a16:creationId xmlns:a16="http://schemas.microsoft.com/office/drawing/2014/main" id="{A9414A51-35D8-F25B-3EF8-3CD37AA9B9AC}"/>
                    </a:ext>
                  </a:extLst>
                </p:cNvPr>
                <p:cNvSpPr txBox="1"/>
                <p:nvPr/>
              </p:nvSpPr>
              <p:spPr>
                <a:xfrm rot="7504">
                  <a:off x="5679872" y="130550"/>
                  <a:ext cx="962102" cy="208200"/>
                </a:xfrm>
                <a:prstGeom prst="rect">
                  <a:avLst/>
                </a:prstGeom>
                <a:solidFill>
                  <a:srgbClr val="93C47D"/>
                </a:solidFill>
                <a:ln>
                  <a:noFill/>
                </a:ln>
              </p:spPr>
              <p:txBody>
                <a:bodyPr spcFirstLastPara="1" wrap="square" lIns="82939" tIns="82939" rIns="82939" bIns="82939" anchor="ctr" anchorCtr="0">
                  <a:noAutofit/>
                </a:bodyPr>
                <a:lstStyle/>
                <a:p>
                  <a:pPr algn="ctr" defTabSz="472840">
                    <a:spcAft>
                      <a:spcPts val="600"/>
                    </a:spcAft>
                    <a:buClr>
                      <a:srgbClr val="000000"/>
                    </a:buClr>
                    <a:defRPr/>
                  </a:pPr>
                  <a:r>
                    <a:rPr lang="nl" sz="800" b="1" kern="0" dirty="0">
                      <a:solidFill>
                        <a:srgbClr val="434343"/>
                      </a:solidFill>
                      <a:latin typeface="Noto Sans"/>
                      <a:ea typeface="Noto Sans"/>
                      <a:cs typeface="Noto Sans"/>
                      <a:sym typeface="Noto Sans"/>
                    </a:rPr>
                    <a:t>verbinding met Woldmeer</a:t>
                  </a:r>
                  <a:endParaRPr kumimoji="0" sz="10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Noto Sans"/>
                    <a:ea typeface="Noto Sans"/>
                    <a:cs typeface="Noto Sans"/>
                    <a:sym typeface="Noto Sans"/>
                  </a:endParaRPr>
                </a:p>
              </p:txBody>
            </p:sp>
          </p:grpSp>
          <p:grpSp>
            <p:nvGrpSpPr>
              <p:cNvPr id="27" name="Google Shape;107;p18">
                <a:extLst>
                  <a:ext uri="{FF2B5EF4-FFF2-40B4-BE49-F238E27FC236}">
                    <a16:creationId xmlns:a16="http://schemas.microsoft.com/office/drawing/2014/main" id="{277BDF71-23D3-3039-11DD-965858076DCB}"/>
                  </a:ext>
                </a:extLst>
              </p:cNvPr>
              <p:cNvGrpSpPr/>
              <p:nvPr/>
            </p:nvGrpSpPr>
            <p:grpSpPr>
              <a:xfrm>
                <a:off x="4806242" y="5915182"/>
                <a:ext cx="1300354" cy="611531"/>
                <a:chOff x="5457900" y="-102400"/>
                <a:chExt cx="1433400" cy="674100"/>
              </a:xfrm>
            </p:grpSpPr>
            <p:sp>
              <p:nvSpPr>
                <p:cNvPr id="28" name="Google Shape;108;p18">
                  <a:extLst>
                    <a:ext uri="{FF2B5EF4-FFF2-40B4-BE49-F238E27FC236}">
                      <a16:creationId xmlns:a16="http://schemas.microsoft.com/office/drawing/2014/main" id="{C32CCDB0-A8C4-944C-ED64-B3B882362C44}"/>
                    </a:ext>
                  </a:extLst>
                </p:cNvPr>
                <p:cNvSpPr/>
                <p:nvPr/>
              </p:nvSpPr>
              <p:spPr>
                <a:xfrm>
                  <a:off x="5457900" y="-102400"/>
                  <a:ext cx="1433400" cy="674100"/>
                </a:xfrm>
                <a:prstGeom prst="ellipse">
                  <a:avLst/>
                </a:prstGeom>
                <a:solidFill>
                  <a:srgbClr val="93C47D"/>
                </a:solidFill>
                <a:ln>
                  <a:noFill/>
                </a:ln>
              </p:spPr>
              <p:txBody>
                <a:bodyPr spcFirstLastPara="1" wrap="square" lIns="82939" tIns="82939" rIns="82939" bIns="82939" anchor="ctr" anchorCtr="0">
                  <a:noAutofit/>
                </a:bodyPr>
                <a:lstStyle/>
                <a:p>
                  <a:pPr marL="0" marR="0" lvl="0" indent="0" algn="ctr" defTabSz="82954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27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9" name="Google Shape;109;p18">
                  <a:extLst>
                    <a:ext uri="{FF2B5EF4-FFF2-40B4-BE49-F238E27FC236}">
                      <a16:creationId xmlns:a16="http://schemas.microsoft.com/office/drawing/2014/main" id="{461E6456-59CC-171F-6920-10B1A10F8BF5}"/>
                    </a:ext>
                  </a:extLst>
                </p:cNvPr>
                <p:cNvSpPr txBox="1"/>
                <p:nvPr/>
              </p:nvSpPr>
              <p:spPr>
                <a:xfrm rot="7030">
                  <a:off x="5662803" y="130541"/>
                  <a:ext cx="1026902" cy="208200"/>
                </a:xfrm>
                <a:prstGeom prst="rect">
                  <a:avLst/>
                </a:prstGeom>
                <a:solidFill>
                  <a:srgbClr val="93C47D"/>
                </a:solidFill>
                <a:ln>
                  <a:noFill/>
                </a:ln>
              </p:spPr>
              <p:txBody>
                <a:bodyPr spcFirstLastPara="1" wrap="square" lIns="82939" tIns="82939" rIns="82939" bIns="82939" anchor="ctr" anchorCtr="0">
                  <a:noAutofit/>
                </a:bodyPr>
                <a:lstStyle/>
                <a:p>
                  <a:pPr algn="ctr" defTabSz="472840">
                    <a:spcAft>
                      <a:spcPts val="600"/>
                    </a:spcAft>
                    <a:buClr>
                      <a:srgbClr val="000000"/>
                    </a:buClr>
                    <a:defRPr/>
                  </a:pPr>
                  <a:r>
                    <a:rPr lang="nl" sz="800" b="1" kern="0" dirty="0">
                      <a:solidFill>
                        <a:srgbClr val="434343"/>
                      </a:solidFill>
                      <a:latin typeface="Noto Sans"/>
                      <a:ea typeface="Noto Sans"/>
                      <a:cs typeface="Noto Sans"/>
                      <a:sym typeface="Noto Sans"/>
                    </a:rPr>
                    <a:t>verbinding met Borgmeren</a:t>
                  </a:r>
                  <a:endParaRPr kumimoji="0" sz="10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Noto Sans"/>
                    <a:ea typeface="Noto Sans"/>
                    <a:cs typeface="Noto Sans"/>
                    <a:sym typeface="Noto Sans"/>
                  </a:endParaRPr>
                </a:p>
              </p:txBody>
            </p:sp>
          </p:grpSp>
        </p:grpSp>
        <p:pic>
          <p:nvPicPr>
            <p:cNvPr id="23" name="Afbeelding 22">
              <a:extLst>
                <a:ext uri="{FF2B5EF4-FFF2-40B4-BE49-F238E27FC236}">
                  <a16:creationId xmlns:a16="http://schemas.microsoft.com/office/drawing/2014/main" id="{746E9257-FFC1-0C0E-E84D-99EA1D2DC2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15819" y="1233288"/>
              <a:ext cx="5239273" cy="1491979"/>
            </a:xfrm>
            <a:prstGeom prst="rect">
              <a:avLst/>
            </a:prstGeom>
          </p:spPr>
        </p:pic>
      </p:grpSp>
      <p:sp>
        <p:nvSpPr>
          <p:cNvPr id="35" name="Tekstvak 34">
            <a:extLst>
              <a:ext uri="{FF2B5EF4-FFF2-40B4-BE49-F238E27FC236}">
                <a16:creationId xmlns:a16="http://schemas.microsoft.com/office/drawing/2014/main" id="{BACCFC04-D85B-FCCE-045D-60A23E8E70C1}"/>
              </a:ext>
            </a:extLst>
          </p:cNvPr>
          <p:cNvSpPr txBox="1"/>
          <p:nvPr/>
        </p:nvSpPr>
        <p:spPr>
          <a:xfrm>
            <a:off x="8234019" y="4589269"/>
            <a:ext cx="2623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/>
              <a:t>ÉN</a:t>
            </a:r>
            <a:r>
              <a:rPr lang="nl-NL" sz="4000" dirty="0"/>
              <a:t> </a:t>
            </a:r>
            <a:r>
              <a:rPr lang="nl-NL" sz="4000" b="1" dirty="0"/>
              <a:t>SAMEN</a:t>
            </a:r>
          </a:p>
        </p:txBody>
      </p:sp>
      <p:pic>
        <p:nvPicPr>
          <p:cNvPr id="36" name="Afbeelding 35" descr="Afbeelding met tekst, illustratie, vectorafbeeldingen&#10;&#10;Automatisch gegenereerde beschrijving">
            <a:extLst>
              <a:ext uri="{FF2B5EF4-FFF2-40B4-BE49-F238E27FC236}">
                <a16:creationId xmlns:a16="http://schemas.microsoft.com/office/drawing/2014/main" id="{DFC1F2B1-7E9C-AFA3-94AE-6807462982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69" y="2095674"/>
            <a:ext cx="1790700" cy="770890"/>
          </a:xfrm>
          <a:prstGeom prst="rect">
            <a:avLst/>
          </a:prstGeom>
        </p:spPr>
      </p:pic>
      <p:pic>
        <p:nvPicPr>
          <p:cNvPr id="37" name="Afbeelding 36">
            <a:extLst>
              <a:ext uri="{FF2B5EF4-FFF2-40B4-BE49-F238E27FC236}">
                <a16:creationId xmlns:a16="http://schemas.microsoft.com/office/drawing/2014/main" id="{611C98C1-E1DC-CA84-3D36-BC7CFF1ADD6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37998" t="58370" r="54419" b="29037"/>
          <a:stretch/>
        </p:blipFill>
        <p:spPr>
          <a:xfrm>
            <a:off x="736728" y="2997200"/>
            <a:ext cx="924560" cy="863600"/>
          </a:xfrm>
          <a:prstGeom prst="rect">
            <a:avLst/>
          </a:prstGeom>
        </p:spPr>
      </p:pic>
      <p:pic>
        <p:nvPicPr>
          <p:cNvPr id="38" name="Afbeelding 37">
            <a:extLst>
              <a:ext uri="{FF2B5EF4-FFF2-40B4-BE49-F238E27FC236}">
                <a16:creationId xmlns:a16="http://schemas.microsoft.com/office/drawing/2014/main" id="{B3ECD02D-F939-3D6A-39DA-D0C8743BAE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5685" y="4071213"/>
            <a:ext cx="1356732" cy="70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207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7F83F7AE-95B1-83A9-0615-B1A012092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“Fase 2” – eerste uitwerking met omgeving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1834D6CB-360D-2A00-C6CE-08AF6823C2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65148" y="1468086"/>
            <a:ext cx="10216800" cy="396875"/>
          </a:xfrm>
        </p:spPr>
        <p:txBody>
          <a:bodyPr/>
          <a:lstStyle/>
          <a:p>
            <a:r>
              <a:rPr lang="nl-NL" sz="1800" i="1" dirty="0"/>
              <a:t>Waar werken wij naar toe?</a:t>
            </a:r>
          </a:p>
        </p:txBody>
      </p:sp>
      <p:sp>
        <p:nvSpPr>
          <p:cNvPr id="9" name="Pijl: vijfhoek 8">
            <a:extLst>
              <a:ext uri="{FF2B5EF4-FFF2-40B4-BE49-F238E27FC236}">
                <a16:creationId xmlns:a16="http://schemas.microsoft.com/office/drawing/2014/main" id="{78C65531-061A-5A67-390D-CB7E6CE43245}"/>
              </a:ext>
            </a:extLst>
          </p:cNvPr>
          <p:cNvSpPr/>
          <p:nvPr/>
        </p:nvSpPr>
        <p:spPr>
          <a:xfrm>
            <a:off x="1431253" y="2406457"/>
            <a:ext cx="2343130" cy="214910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E84E872E-9812-D201-70D4-95ED9BE37CD1}"/>
              </a:ext>
            </a:extLst>
          </p:cNvPr>
          <p:cNvSpPr txBox="1"/>
          <p:nvPr/>
        </p:nvSpPr>
        <p:spPr>
          <a:xfrm>
            <a:off x="5921643" y="2139050"/>
            <a:ext cx="4585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Ruimtelijke perspectief Landschapspark en Groene Zone incl. globale investeringsraming</a:t>
            </a:r>
          </a:p>
        </p:txBody>
      </p:sp>
      <p:sp>
        <p:nvSpPr>
          <p:cNvPr id="12" name="Pijl: vijfhoek 11">
            <a:extLst>
              <a:ext uri="{FF2B5EF4-FFF2-40B4-BE49-F238E27FC236}">
                <a16:creationId xmlns:a16="http://schemas.microsoft.com/office/drawing/2014/main" id="{5F29C2C1-040D-D751-1F3C-301D870C1A8C}"/>
              </a:ext>
            </a:extLst>
          </p:cNvPr>
          <p:cNvSpPr/>
          <p:nvPr/>
        </p:nvSpPr>
        <p:spPr>
          <a:xfrm>
            <a:off x="1431253" y="3061259"/>
            <a:ext cx="3442964" cy="224725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9730E26E-2426-85CE-E4F1-6B7490399B21}"/>
              </a:ext>
            </a:extLst>
          </p:cNvPr>
          <p:cNvSpPr txBox="1"/>
          <p:nvPr/>
        </p:nvSpPr>
        <p:spPr>
          <a:xfrm>
            <a:off x="5921643" y="2907398"/>
            <a:ext cx="60947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Ruimtelijk perspectief MFA De Borgstee - Dorpshart – Woldmeer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incl. globale grondexploitatie </a:t>
            </a:r>
          </a:p>
        </p:txBody>
      </p:sp>
      <p:sp>
        <p:nvSpPr>
          <p:cNvPr id="15" name="Pijl: vijfhoek 14">
            <a:extLst>
              <a:ext uri="{FF2B5EF4-FFF2-40B4-BE49-F238E27FC236}">
                <a16:creationId xmlns:a16="http://schemas.microsoft.com/office/drawing/2014/main" id="{0E71DCD8-9DA3-885A-8B61-2C83312E873A}"/>
              </a:ext>
            </a:extLst>
          </p:cNvPr>
          <p:cNvSpPr/>
          <p:nvPr/>
        </p:nvSpPr>
        <p:spPr>
          <a:xfrm>
            <a:off x="3468757" y="3725878"/>
            <a:ext cx="1405459" cy="224724"/>
          </a:xfrm>
          <a:prstGeom prst="homePlat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71709B9C-1A8B-AB02-4FE6-E169914762AE}"/>
              </a:ext>
            </a:extLst>
          </p:cNvPr>
          <p:cNvSpPr txBox="1"/>
          <p:nvPr/>
        </p:nvSpPr>
        <p:spPr>
          <a:xfrm>
            <a:off x="5952014" y="3638643"/>
            <a:ext cx="60947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Juridisch-organisatorisch voorstel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incl. gebiedsagenda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A5E08192-B7C7-0F42-09A8-E4360EAE1E34}"/>
              </a:ext>
            </a:extLst>
          </p:cNvPr>
          <p:cNvSpPr txBox="1"/>
          <p:nvPr/>
        </p:nvSpPr>
        <p:spPr>
          <a:xfrm>
            <a:off x="1249983" y="1931794"/>
            <a:ext cx="5656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Q4 2025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857A1B45-E4E0-4651-92A8-2AA257AC068C}"/>
              </a:ext>
            </a:extLst>
          </p:cNvPr>
          <p:cNvSpPr txBox="1"/>
          <p:nvPr/>
        </p:nvSpPr>
        <p:spPr>
          <a:xfrm>
            <a:off x="2014064" y="1931793"/>
            <a:ext cx="5656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Q1 2026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C1008E1E-6C70-7570-73C7-FE539D99F518}"/>
              </a:ext>
            </a:extLst>
          </p:cNvPr>
          <p:cNvSpPr txBox="1"/>
          <p:nvPr/>
        </p:nvSpPr>
        <p:spPr>
          <a:xfrm>
            <a:off x="2778145" y="1938137"/>
            <a:ext cx="5656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Q2 2026</a:t>
            </a:r>
          </a:p>
        </p:txBody>
      </p:sp>
      <p:sp>
        <p:nvSpPr>
          <p:cNvPr id="7" name="Ster: 7 punten 6">
            <a:extLst>
              <a:ext uri="{FF2B5EF4-FFF2-40B4-BE49-F238E27FC236}">
                <a16:creationId xmlns:a16="http://schemas.microsoft.com/office/drawing/2014/main" id="{D3856B91-6E3C-C6A5-789D-B63257215D26}"/>
              </a:ext>
            </a:extLst>
          </p:cNvPr>
          <p:cNvSpPr/>
          <p:nvPr/>
        </p:nvSpPr>
        <p:spPr>
          <a:xfrm>
            <a:off x="4483672" y="4390495"/>
            <a:ext cx="553853" cy="396876"/>
          </a:xfrm>
          <a:prstGeom prst="star7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510A22B7-7C6C-7EC3-E352-4A57AD414184}"/>
              </a:ext>
            </a:extLst>
          </p:cNvPr>
          <p:cNvSpPr txBox="1"/>
          <p:nvPr/>
        </p:nvSpPr>
        <p:spPr>
          <a:xfrm>
            <a:off x="3799705" y="4900585"/>
            <a:ext cx="1921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Besluitvorming gemeenteraden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E7B0C33F-5D42-74FC-5834-01EA240CF836}"/>
              </a:ext>
            </a:extLst>
          </p:cNvPr>
          <p:cNvSpPr txBox="1"/>
          <p:nvPr/>
        </p:nvSpPr>
        <p:spPr>
          <a:xfrm>
            <a:off x="3599719" y="1954937"/>
            <a:ext cx="5656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Q3 2026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5DF4A51C-2F4E-FD74-DCC9-E418D53707F3}"/>
              </a:ext>
            </a:extLst>
          </p:cNvPr>
          <p:cNvSpPr txBox="1"/>
          <p:nvPr/>
        </p:nvSpPr>
        <p:spPr>
          <a:xfrm>
            <a:off x="4477754" y="1954937"/>
            <a:ext cx="5656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Q4 2026</a:t>
            </a:r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1D0A5086-D9CD-4AAB-9C3F-FFACC49CA6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0892" y="4223418"/>
            <a:ext cx="3357163" cy="224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291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jdelijke aanduiding voor inhoud 8">
            <a:extLst>
              <a:ext uri="{FF2B5EF4-FFF2-40B4-BE49-F238E27FC236}">
                <a16:creationId xmlns:a16="http://schemas.microsoft.com/office/drawing/2014/main" id="{B4207F0E-9930-FB57-C4FF-F2A7B2FA31CF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13490" b="8868"/>
          <a:stretch>
            <a:fillRect/>
          </a:stretch>
        </p:blipFill>
        <p:spPr>
          <a:xfrm>
            <a:off x="20" y="-1"/>
            <a:ext cx="12191980" cy="594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1086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C8ED45F2-E33A-EE79-9F56-9590DF49B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000" y="485380"/>
            <a:ext cx="10216800" cy="476250"/>
          </a:xfrm>
        </p:spPr>
        <p:txBody>
          <a:bodyPr>
            <a:normAutofit fontScale="90000"/>
          </a:bodyPr>
          <a:lstStyle/>
          <a:p>
            <a:r>
              <a:rPr lang="nl-NL" sz="4000" dirty="0"/>
              <a:t>Opdracht gemeenteraad MG </a:t>
            </a:r>
            <a:r>
              <a:rPr lang="nl-NL" sz="1400" dirty="0"/>
              <a:t>(d.d. 26 juni ‘25)</a:t>
            </a:r>
            <a:endParaRPr lang="nl-NL" sz="3200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81D16E95-45DB-B47A-4FF6-526EE5F9715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8152" t="20870" r="34620" b="35217"/>
          <a:stretch/>
        </p:blipFill>
        <p:spPr>
          <a:xfrm>
            <a:off x="1630017" y="1258165"/>
            <a:ext cx="4171840" cy="3784633"/>
          </a:xfrm>
          <a:prstGeom prst="rect">
            <a:avLst/>
          </a:prstGeom>
        </p:spPr>
      </p:pic>
      <p:cxnSp>
        <p:nvCxnSpPr>
          <p:cNvPr id="4" name="Rechte verbindingslijn met pijl 3">
            <a:extLst>
              <a:ext uri="{FF2B5EF4-FFF2-40B4-BE49-F238E27FC236}">
                <a16:creationId xmlns:a16="http://schemas.microsoft.com/office/drawing/2014/main" id="{AD4C72B0-33C4-8192-1602-915AD7D5D340}"/>
              </a:ext>
            </a:extLst>
          </p:cNvPr>
          <p:cNvCxnSpPr>
            <a:cxnSpLocks/>
          </p:cNvCxnSpPr>
          <p:nvPr/>
        </p:nvCxnSpPr>
        <p:spPr>
          <a:xfrm>
            <a:off x="5694406" y="3568147"/>
            <a:ext cx="1750003" cy="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vak 7">
            <a:extLst>
              <a:ext uri="{FF2B5EF4-FFF2-40B4-BE49-F238E27FC236}">
                <a16:creationId xmlns:a16="http://schemas.microsoft.com/office/drawing/2014/main" id="{6D57B67B-FDE8-F68B-53A5-05C42EEBD34D}"/>
              </a:ext>
            </a:extLst>
          </p:cNvPr>
          <p:cNvSpPr txBox="1"/>
          <p:nvPr/>
        </p:nvSpPr>
        <p:spPr>
          <a:xfrm>
            <a:off x="7780326" y="2780719"/>
            <a:ext cx="41718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Neem tijd voor belangrijke stakeholders/belanghebbenden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Actieve communicatie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Betrek een onafhankelijk participatiebureau voor een zorgvuldig/transparant participatieproces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B5DDA8C0-507A-498D-8E30-B897A4E95057}"/>
              </a:ext>
            </a:extLst>
          </p:cNvPr>
          <p:cNvSpPr txBox="1"/>
          <p:nvPr/>
        </p:nvSpPr>
        <p:spPr>
          <a:xfrm>
            <a:off x="1982141" y="5416465"/>
            <a:ext cx="74245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u="sng" dirty="0"/>
              <a:t>Participatie- en communicatie-aanpak</a:t>
            </a:r>
            <a:r>
              <a:rPr lang="nl-NL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Noordtij opgesteld en aangeboden door gezamenlijke stuurgroep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Vastgesteld door college MG</a:t>
            </a:r>
          </a:p>
        </p:txBody>
      </p:sp>
    </p:spTree>
    <p:extLst>
      <p:ext uri="{BB962C8B-B14F-4D97-AF65-F5344CB8AC3E}">
        <p14:creationId xmlns:p14="http://schemas.microsoft.com/office/powerpoint/2010/main" val="1168163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FE9FB-FF1B-9496-89FF-877049D856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87B38892-C899-F6F3-6BA5-A9EFFE59E606}"/>
              </a:ext>
            </a:extLst>
          </p:cNvPr>
          <p:cNvSpPr/>
          <p:nvPr/>
        </p:nvSpPr>
        <p:spPr>
          <a:xfrm>
            <a:off x="0" y="1690688"/>
            <a:ext cx="12192000" cy="1571170"/>
          </a:xfrm>
          <a:prstGeom prst="rect">
            <a:avLst/>
          </a:prstGeom>
          <a:solidFill>
            <a:srgbClr val="ECA030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 descr="Afbeelding met tekst, Lettertype, logo, Graphics&#10;&#10;Automatisch gegenereerde beschrijving">
            <a:extLst>
              <a:ext uri="{FF2B5EF4-FFF2-40B4-BE49-F238E27FC236}">
                <a16:creationId xmlns:a16="http://schemas.microsoft.com/office/drawing/2014/main" id="{A453D017-85C6-CDF8-1F84-50DE31FADC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85" y="6266460"/>
            <a:ext cx="1255414" cy="304363"/>
          </a:xfrm>
          <a:prstGeom prst="rect">
            <a:avLst/>
          </a:prstGeom>
        </p:spPr>
      </p:pic>
      <p:sp>
        <p:nvSpPr>
          <p:cNvPr id="6" name="Titel 9">
            <a:extLst>
              <a:ext uri="{FF2B5EF4-FFF2-40B4-BE49-F238E27FC236}">
                <a16:creationId xmlns:a16="http://schemas.microsoft.com/office/drawing/2014/main" id="{BEA8E2DC-B64F-42ED-6C88-C276EBE8A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NL" sz="3600" b="1" dirty="0">
                <a:solidFill>
                  <a:srgbClr val="1281C7"/>
                </a:solidFill>
              </a:rPr>
              <a:t>Participatie en communicatieplan 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45D4AE6-0043-6133-AA40-CA54CAEC7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6292" y="2301674"/>
            <a:ext cx="3797808" cy="3491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800" dirty="0"/>
              <a:t>Ilse Luijken &amp; Jaap Jepma, Noordtij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37FF2EB-7C5B-29DD-B4A8-6A583E8B76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2910" b="33197"/>
          <a:stretch>
            <a:fillRect/>
          </a:stretch>
        </p:blipFill>
        <p:spPr>
          <a:xfrm>
            <a:off x="9260732" y="3363435"/>
            <a:ext cx="2931268" cy="3386890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C57B4401-8502-391A-2201-8EE241BE6F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5" b="32073"/>
          <a:stretch>
            <a:fillRect/>
          </a:stretch>
        </p:blipFill>
        <p:spPr>
          <a:xfrm>
            <a:off x="8069279" y="0"/>
            <a:ext cx="3711724" cy="3172361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78664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44746D-1076-6CFE-4A6B-797D748893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ballon: rechthoek 11">
            <a:extLst>
              <a:ext uri="{FF2B5EF4-FFF2-40B4-BE49-F238E27FC236}">
                <a16:creationId xmlns:a16="http://schemas.microsoft.com/office/drawing/2014/main" id="{DED5E0A4-CB7F-4619-8D95-A4716D38E88F}"/>
              </a:ext>
            </a:extLst>
          </p:cNvPr>
          <p:cNvSpPr/>
          <p:nvPr/>
        </p:nvSpPr>
        <p:spPr>
          <a:xfrm>
            <a:off x="8310588" y="1874520"/>
            <a:ext cx="3410351" cy="3459252"/>
          </a:xfrm>
          <a:prstGeom prst="wedgeRect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kstballon: rechthoek 10">
            <a:extLst>
              <a:ext uri="{FF2B5EF4-FFF2-40B4-BE49-F238E27FC236}">
                <a16:creationId xmlns:a16="http://schemas.microsoft.com/office/drawing/2014/main" id="{63BE2A50-A2BA-2DFD-D087-00EDEDC00397}"/>
              </a:ext>
            </a:extLst>
          </p:cNvPr>
          <p:cNvSpPr/>
          <p:nvPr/>
        </p:nvSpPr>
        <p:spPr>
          <a:xfrm>
            <a:off x="4180297" y="2760727"/>
            <a:ext cx="3834384" cy="3459252"/>
          </a:xfrm>
          <a:prstGeom prst="wedgeRect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kstballon: rechthoek 9">
            <a:extLst>
              <a:ext uri="{FF2B5EF4-FFF2-40B4-BE49-F238E27FC236}">
                <a16:creationId xmlns:a16="http://schemas.microsoft.com/office/drawing/2014/main" id="{C4CBC321-AEC9-AD75-A3E2-BB2B7CB00B09}"/>
              </a:ext>
            </a:extLst>
          </p:cNvPr>
          <p:cNvSpPr/>
          <p:nvPr/>
        </p:nvSpPr>
        <p:spPr>
          <a:xfrm>
            <a:off x="316573" y="1989883"/>
            <a:ext cx="3526175" cy="3021028"/>
          </a:xfrm>
          <a:prstGeom prst="wedgeRect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 descr="Afbeelding met tekst, Lettertype, logo, Graphics&#10;&#10;Automatisch gegenereerde beschrijving">
            <a:extLst>
              <a:ext uri="{FF2B5EF4-FFF2-40B4-BE49-F238E27FC236}">
                <a16:creationId xmlns:a16="http://schemas.microsoft.com/office/drawing/2014/main" id="{F4D7D974-FDB6-1EC9-A765-E08021519D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85" y="6266460"/>
            <a:ext cx="1255414" cy="304363"/>
          </a:xfrm>
          <a:prstGeom prst="rect">
            <a:avLst/>
          </a:prstGeom>
        </p:spPr>
      </p:pic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5D66E32-7052-AF15-0FC7-7FB7DF0F3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316" y="2193184"/>
            <a:ext cx="3526175" cy="2614425"/>
          </a:xfrm>
        </p:spPr>
        <p:txBody>
          <a:bodyPr>
            <a:normAutofit/>
          </a:bodyPr>
          <a:lstStyle/>
          <a:p>
            <a:pPr lvl="0"/>
            <a:r>
              <a:rPr lang="nl-NL" sz="1800" dirty="0"/>
              <a:t>Luister naar elkaar</a:t>
            </a:r>
            <a:endParaRPr lang="en-US" sz="1800" dirty="0"/>
          </a:p>
          <a:p>
            <a:pPr lvl="0"/>
            <a:r>
              <a:rPr lang="nl-NL" sz="1800" dirty="0"/>
              <a:t>Neem alle inbreng serieus</a:t>
            </a:r>
            <a:endParaRPr lang="en-US" sz="1800" dirty="0"/>
          </a:p>
          <a:p>
            <a:pPr lvl="0"/>
            <a:r>
              <a:rPr lang="nl-NL" sz="1800" dirty="0"/>
              <a:t>Geef ruimte aan alle geluiden</a:t>
            </a:r>
          </a:p>
          <a:p>
            <a:pPr lvl="0"/>
            <a:r>
              <a:rPr lang="nl-NL" sz="1800" dirty="0"/>
              <a:t>Denk vanuit de inwoners, niet vanuit projecten</a:t>
            </a:r>
          </a:p>
          <a:p>
            <a:pPr lvl="0"/>
            <a:r>
              <a:rPr lang="nl-NL" sz="1800" dirty="0"/>
              <a:t>Betrek omwonenden/ belanghebbenden direct bij het proces</a:t>
            </a:r>
            <a:endParaRPr lang="en-US" sz="1800" dirty="0"/>
          </a:p>
          <a:p>
            <a:pPr marL="0" lv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6" name="Titel 9">
            <a:extLst>
              <a:ext uri="{FF2B5EF4-FFF2-40B4-BE49-F238E27FC236}">
                <a16:creationId xmlns:a16="http://schemas.microsoft.com/office/drawing/2014/main" id="{6BA2D8BF-006C-FFAF-5712-A52E59120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NL" sz="3600" b="1" dirty="0">
                <a:solidFill>
                  <a:srgbClr val="1281C7"/>
                </a:solidFill>
              </a:rPr>
              <a:t>Opstellen participatieplan</a:t>
            </a:r>
          </a:p>
        </p:txBody>
      </p:sp>
      <p:sp>
        <p:nvSpPr>
          <p:cNvPr id="2" name="Tijdelijke aanduiding voor inhoud 3">
            <a:extLst>
              <a:ext uri="{FF2B5EF4-FFF2-40B4-BE49-F238E27FC236}">
                <a16:creationId xmlns:a16="http://schemas.microsoft.com/office/drawing/2014/main" id="{1B046E16-12E8-45B8-46BB-EF617A1D62FF}"/>
              </a:ext>
            </a:extLst>
          </p:cNvPr>
          <p:cNvSpPr txBox="1">
            <a:spLocks/>
          </p:cNvSpPr>
          <p:nvPr/>
        </p:nvSpPr>
        <p:spPr>
          <a:xfrm>
            <a:off x="4180297" y="2988639"/>
            <a:ext cx="3738407" cy="2836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800" dirty="0"/>
              <a:t>Wat is het doel en de status van de visie  </a:t>
            </a:r>
            <a:endParaRPr lang="en-US" sz="1800" dirty="0"/>
          </a:p>
          <a:p>
            <a:r>
              <a:rPr lang="nl-NL" sz="1800" dirty="0"/>
              <a:t>Geef aan waar de ruimte wél zit en waar niét</a:t>
            </a:r>
          </a:p>
          <a:p>
            <a:r>
              <a:rPr lang="nl-NL" sz="1800" dirty="0"/>
              <a:t>Duid alle rollen in dit proces</a:t>
            </a:r>
          </a:p>
          <a:p>
            <a:r>
              <a:rPr lang="nl-NL" sz="1800" dirty="0"/>
              <a:t>Motiveer keuzes, leg uit waarom! </a:t>
            </a:r>
            <a:endParaRPr lang="en-US" sz="1800" dirty="0"/>
          </a:p>
          <a:p>
            <a:r>
              <a:rPr lang="nl-NL" sz="1800" dirty="0"/>
              <a:t>Koppel per stap terug, maak het navolgbaar</a:t>
            </a:r>
            <a:endParaRPr lang="en-US" sz="1800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</p:txBody>
      </p:sp>
      <p:sp>
        <p:nvSpPr>
          <p:cNvPr id="3" name="Tijdelijke aanduiding voor inhoud 3">
            <a:extLst>
              <a:ext uri="{FF2B5EF4-FFF2-40B4-BE49-F238E27FC236}">
                <a16:creationId xmlns:a16="http://schemas.microsoft.com/office/drawing/2014/main" id="{D6FD3B7F-A24A-E07C-0582-DCA7DD206F45}"/>
              </a:ext>
            </a:extLst>
          </p:cNvPr>
          <p:cNvSpPr txBox="1">
            <a:spLocks/>
          </p:cNvSpPr>
          <p:nvPr/>
        </p:nvSpPr>
        <p:spPr>
          <a:xfrm>
            <a:off x="8281487" y="2054238"/>
            <a:ext cx="3468551" cy="30998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900" dirty="0"/>
              <a:t>Kwaliteit en zorgvuldigheid voor snelheid, we nemen de tijd die gevraagd wordt</a:t>
            </a:r>
            <a:endParaRPr lang="en-US" sz="1900" dirty="0"/>
          </a:p>
          <a:p>
            <a:r>
              <a:rPr lang="nl-NL" sz="1900" dirty="0"/>
              <a:t>Wees transparant en uitnodigend in je communicatie</a:t>
            </a:r>
            <a:endParaRPr lang="en-US" sz="1900" dirty="0"/>
          </a:p>
          <a:p>
            <a:r>
              <a:rPr lang="nl-NL" sz="1900" dirty="0"/>
              <a:t>Pluk laaghangend fruit: wat kan nu al gerealiseerd worden? </a:t>
            </a: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8DA09435-A26F-D8D3-1EA4-080DE9353A50}"/>
              </a:ext>
            </a:extLst>
          </p:cNvPr>
          <p:cNvSpPr txBox="1"/>
          <p:nvPr/>
        </p:nvSpPr>
        <p:spPr>
          <a:xfrm>
            <a:off x="896292" y="1268790"/>
            <a:ext cx="10698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nl-NL" dirty="0"/>
              <a:t>Met verschillende partijen en personen gesproken, de belangrijkste uitgangspunten uit de gesprekken zijn: </a:t>
            </a:r>
          </a:p>
        </p:txBody>
      </p:sp>
    </p:spTree>
    <p:extLst>
      <p:ext uri="{BB962C8B-B14F-4D97-AF65-F5344CB8AC3E}">
        <p14:creationId xmlns:p14="http://schemas.microsoft.com/office/powerpoint/2010/main" val="2391790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632361-814D-33D9-51C8-588061157F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st, Lettertype, logo, Graphics&#10;&#10;Automatisch gegenereerde beschrijving">
            <a:extLst>
              <a:ext uri="{FF2B5EF4-FFF2-40B4-BE49-F238E27FC236}">
                <a16:creationId xmlns:a16="http://schemas.microsoft.com/office/drawing/2014/main" id="{E4CA9F00-EDD0-68F7-5368-B807F5F11A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85" y="6266460"/>
            <a:ext cx="1255414" cy="304363"/>
          </a:xfrm>
          <a:prstGeom prst="rect">
            <a:avLst/>
          </a:prstGeom>
        </p:spPr>
      </p:pic>
      <p:sp>
        <p:nvSpPr>
          <p:cNvPr id="6" name="Titel 9">
            <a:extLst>
              <a:ext uri="{FF2B5EF4-FFF2-40B4-BE49-F238E27FC236}">
                <a16:creationId xmlns:a16="http://schemas.microsoft.com/office/drawing/2014/main" id="{59A9F791-889E-E7D9-680F-FB2E47C34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NL" sz="3600" b="1" dirty="0">
                <a:solidFill>
                  <a:srgbClr val="1281C7"/>
                </a:solidFill>
              </a:rPr>
              <a:t>Doelen participatie </a:t>
            </a:r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CEAD2BCA-84E9-B027-B94E-724B936072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7296"/>
            <a:ext cx="10515600" cy="4593463"/>
          </a:xfrm>
        </p:spPr>
        <p:txBody>
          <a:bodyPr>
            <a:normAutofit fontScale="25000" lnSpcReduction="20000"/>
          </a:bodyPr>
          <a:lstStyle/>
          <a:p>
            <a:pPr marL="0" lvl="0" indent="0">
              <a:buNone/>
            </a:pPr>
            <a:r>
              <a:rPr lang="nl-NL" sz="7200" dirty="0"/>
              <a:t>Inwoners/ondernemers/ belanghebbenden in Harkstede en omgeving: </a:t>
            </a:r>
          </a:p>
          <a:p>
            <a:pPr marL="0" lvl="0" indent="0">
              <a:buNone/>
            </a:pPr>
            <a:endParaRPr lang="nl-NL" sz="7200" dirty="0"/>
          </a:p>
          <a:p>
            <a:pPr lvl="0"/>
            <a:r>
              <a:rPr lang="nl-NL" sz="7200" b="1" dirty="0"/>
              <a:t>Delen de urgentie </a:t>
            </a:r>
            <a:r>
              <a:rPr lang="nl-NL" sz="7200" dirty="0"/>
              <a:t>voor de dorpsontwikkeling Harkstede en willen daarop reageren met een gedragen toekomstplan, passend bij het dorp en de toekomstige ontwikkelingen.</a:t>
            </a:r>
          </a:p>
          <a:p>
            <a:pPr marL="0" lvl="0" indent="0">
              <a:buNone/>
            </a:pPr>
            <a:endParaRPr lang="nl-NL" sz="7200" dirty="0"/>
          </a:p>
          <a:p>
            <a:pPr lvl="0"/>
            <a:r>
              <a:rPr lang="nl-NL" sz="7200" b="1" dirty="0"/>
              <a:t>Zijn goed op de hoogte </a:t>
            </a:r>
            <a:r>
              <a:rPr lang="nl-NL" sz="7200" dirty="0"/>
              <a:t>van de verschillende stappen in dit participatieproces, wat gebeurt wanneer en waarom. </a:t>
            </a:r>
          </a:p>
          <a:p>
            <a:pPr marL="0" lvl="0" indent="0">
              <a:buNone/>
            </a:pPr>
            <a:endParaRPr lang="nl-NL" sz="7200" dirty="0"/>
          </a:p>
          <a:p>
            <a:pPr lvl="0"/>
            <a:r>
              <a:rPr lang="nl-NL" sz="7200" b="1" dirty="0"/>
              <a:t>Kunnen inbreng leveren </a:t>
            </a:r>
            <a:r>
              <a:rPr lang="nl-NL" sz="7200" dirty="0"/>
              <a:t>(ideeën, wensen) voor de eerste vier deelgebieden, hoe zouden die eruit kunnen zien? Wat is daarvoor nodig? </a:t>
            </a:r>
          </a:p>
          <a:p>
            <a:pPr lvl="0"/>
            <a:endParaRPr lang="nl-NL" sz="7200" dirty="0"/>
          </a:p>
          <a:p>
            <a:pPr lvl="0"/>
            <a:r>
              <a:rPr lang="nl-NL" sz="7200" b="1" dirty="0"/>
              <a:t>Worden gehoord </a:t>
            </a:r>
            <a:r>
              <a:rPr lang="nl-NL" sz="7200" dirty="0"/>
              <a:t>en kunnen andere ideeën en wensen (ook die niet over de eerste vier deelgebieden gaan) kwijt tijdens inloopmomenten met de participatiebegeleider.</a:t>
            </a:r>
          </a:p>
          <a:p>
            <a:pPr marL="0" lvl="0" indent="0">
              <a:buNone/>
            </a:pPr>
            <a:endParaRPr lang="nl-NL" sz="7200" dirty="0"/>
          </a:p>
          <a:p>
            <a:pPr lvl="0"/>
            <a:r>
              <a:rPr lang="nl-NL" sz="7200" b="1" dirty="0"/>
              <a:t>Zijn op de hoogte </a:t>
            </a:r>
            <a:r>
              <a:rPr lang="nl-NL" sz="7200" dirty="0"/>
              <a:t>van de uitkomsten/resultaten per stap in dit participatietraject. Na elke stap volgt een duidelijke terugkoppeling.</a:t>
            </a:r>
          </a:p>
          <a:p>
            <a:pPr lvl="0"/>
            <a:endParaRPr lang="nl-NL" sz="42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3120461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4a14c9f-d76d-4212-a7a7-d8a09ff07663" xsi:nil="true"/>
    <lcf76f155ced4ddcb4097134ff3c332f xmlns="f4664f77-831d-404f-8cd2-942202be8754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BA4ABCD898E046942C5538E52C917F" ma:contentTypeVersion="15" ma:contentTypeDescription="Een nieuw document maken." ma:contentTypeScope="" ma:versionID="d589337196e91a38ae55c0c752739072">
  <xsd:schema xmlns:xsd="http://www.w3.org/2001/XMLSchema" xmlns:xs="http://www.w3.org/2001/XMLSchema" xmlns:p="http://schemas.microsoft.com/office/2006/metadata/properties" xmlns:ns2="f4664f77-831d-404f-8cd2-942202be8754" xmlns:ns3="54a14c9f-d76d-4212-a7a7-d8a09ff07663" targetNamespace="http://schemas.microsoft.com/office/2006/metadata/properties" ma:root="true" ma:fieldsID="075030b43cd8bd9e24b77d8b19e1e314" ns2:_="" ns3:_="">
    <xsd:import namespace="f4664f77-831d-404f-8cd2-942202be8754"/>
    <xsd:import namespace="54a14c9f-d76d-4212-a7a7-d8a09ff076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664f77-831d-404f-8cd2-942202be875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2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Afbeeldingtags" ma:readOnly="false" ma:fieldId="{5cf76f15-5ced-4ddc-b409-7134ff3c332f}" ma:taxonomyMulti="true" ma:sspId="c58279e8-6e8d-4c31-8299-d5c9f8a4a72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9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a14c9f-d76d-4212-a7a7-d8a09ff07663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458ab8a4-ef8f-4391-9473-cb622e144d99}" ma:internalName="TaxCatchAll" ma:showField="CatchAllData" ma:web="54a14c9f-d76d-4212-a7a7-d8a09ff076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C959BAB-9EB4-476B-80CA-DB72EB30904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AE06479-4524-4A74-9DBE-AE44D141A7D9}">
  <ds:schemaRefs>
    <ds:schemaRef ds:uri="http://schemas.microsoft.com/office/2006/metadata/properties"/>
    <ds:schemaRef ds:uri="http://schemas.microsoft.com/office/infopath/2007/PartnerControls"/>
    <ds:schemaRef ds:uri="54a14c9f-d76d-4212-a7a7-d8a09ff07663"/>
    <ds:schemaRef ds:uri="f4664f77-831d-404f-8cd2-942202be8754"/>
  </ds:schemaRefs>
</ds:datastoreItem>
</file>

<file path=customXml/itemProps3.xml><?xml version="1.0" encoding="utf-8"?>
<ds:datastoreItem xmlns:ds="http://schemas.openxmlformats.org/officeDocument/2006/customXml" ds:itemID="{1E0D97E3-697C-480D-9B98-E0AFE817F9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664f77-831d-404f-8cd2-942202be8754"/>
    <ds:schemaRef ds:uri="54a14c9f-d76d-4212-a7a7-d8a09ff076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639</TotalTime>
  <Words>709</Words>
  <Application>Microsoft Office PowerPoint</Application>
  <PresentationFormat>Breedbeeld</PresentationFormat>
  <Paragraphs>112</Paragraphs>
  <Slides>16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5" baseType="lpstr">
      <vt:lpstr>Aptos</vt:lpstr>
      <vt:lpstr>Aptos Display</vt:lpstr>
      <vt:lpstr>Arial</vt:lpstr>
      <vt:lpstr>Arial Black</vt:lpstr>
      <vt:lpstr>Calibri</vt:lpstr>
      <vt:lpstr>Noto Sans</vt:lpstr>
      <vt:lpstr>Trebuchet MS</vt:lpstr>
      <vt:lpstr>Wingdings</vt:lpstr>
      <vt:lpstr>Kantoorthema</vt:lpstr>
      <vt:lpstr>Participatie Toekomstvisie  Hart voor Harkstede – fase 2   Ruimtelijke uitwerking voor het Hart van Harkstede vanuit het hart van Harkstede</vt:lpstr>
      <vt:lpstr>Jurriën de Jong </vt:lpstr>
      <vt:lpstr>Context</vt:lpstr>
      <vt:lpstr>“Fase 2” – eerste uitwerking met omgeving</vt:lpstr>
      <vt:lpstr>PowerPoint-presentatie</vt:lpstr>
      <vt:lpstr>Opdracht gemeenteraad MG (d.d. 26 juni ‘25)</vt:lpstr>
      <vt:lpstr>Participatie en communicatieplan  </vt:lpstr>
      <vt:lpstr>Opstellen participatieplan</vt:lpstr>
      <vt:lpstr>Doelen participatie </vt:lpstr>
      <vt:lpstr>Participatieaanpak </vt:lpstr>
      <vt:lpstr>Rol participatiebegeleider  </vt:lpstr>
      <vt:lpstr>Communicatieaanpak</vt:lpstr>
      <vt:lpstr>Rollen belanghebbenden </vt:lpstr>
      <vt:lpstr>Wanneer is deze participatie geslaagd?</vt:lpstr>
      <vt:lpstr>Betrekken gemeenteraden </vt:lpstr>
      <vt:lpstr>Samen werken aan één gebied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Ilse Luijken</dc:creator>
  <cp:lastModifiedBy>Annet Oomkens</cp:lastModifiedBy>
  <cp:revision>2</cp:revision>
  <dcterms:created xsi:type="dcterms:W3CDTF">2025-11-03T13:27:32Z</dcterms:created>
  <dcterms:modified xsi:type="dcterms:W3CDTF">2025-11-13T08:26:49Z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0x01010040BA4ABCD898E046942C5538E52C917F</vt:lpwstr>
  </property>
  <property fmtid="{D5CDD505-2E9C-101B-9397-08002B2CF9AE}" pid="3" name="MediaServiceImageTags">
    <vt:lpwstr/>
  </property>
</Properties>
</file>